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7"/>
  </p:notesMasterIdLst>
  <p:sldIdLst>
    <p:sldId id="463" r:id="rId2"/>
    <p:sldId id="472" r:id="rId3"/>
    <p:sldId id="473" r:id="rId4"/>
    <p:sldId id="484" r:id="rId5"/>
    <p:sldId id="474" r:id="rId6"/>
    <p:sldId id="475" r:id="rId7"/>
    <p:sldId id="476" r:id="rId8"/>
    <p:sldId id="477" r:id="rId9"/>
    <p:sldId id="485" r:id="rId10"/>
    <p:sldId id="486" r:id="rId11"/>
    <p:sldId id="487" r:id="rId12"/>
    <p:sldId id="495" r:id="rId13"/>
    <p:sldId id="488" r:id="rId14"/>
    <p:sldId id="489" r:id="rId15"/>
    <p:sldId id="490" r:id="rId16"/>
    <p:sldId id="478" r:id="rId17"/>
    <p:sldId id="479" r:id="rId18"/>
    <p:sldId id="480" r:id="rId19"/>
    <p:sldId id="482" r:id="rId20"/>
    <p:sldId id="483" r:id="rId21"/>
    <p:sldId id="491" r:id="rId22"/>
    <p:sldId id="492" r:id="rId23"/>
    <p:sldId id="493" r:id="rId24"/>
    <p:sldId id="494" r:id="rId25"/>
    <p:sldId id="471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93" autoAdjust="0"/>
    <p:restoredTop sz="94660"/>
  </p:normalViewPr>
  <p:slideViewPr>
    <p:cSldViewPr snapToGrid="0">
      <p:cViewPr varScale="1">
        <p:scale>
          <a:sx n="91" d="100"/>
          <a:sy n="91" d="100"/>
        </p:scale>
        <p:origin x="422" y="6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glavlj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Rezervirano mjesto datum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2CFA25-4EE9-4043-9274-98DE8E7AB70D}" type="datetimeFigureOut">
              <a:rPr lang="hr-HR" smtClean="0"/>
              <a:t>14.11.2022.</a:t>
            </a:fld>
            <a:endParaRPr lang="hr-HR"/>
          </a:p>
        </p:txBody>
      </p:sp>
      <p:sp>
        <p:nvSpPr>
          <p:cNvPr id="4" name="Rezervirano mjesto slike slajd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r-HR"/>
          </a:p>
        </p:txBody>
      </p:sp>
      <p:sp>
        <p:nvSpPr>
          <p:cNvPr id="5" name="Rezervirano mjesto bilježaka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A5420F-BF22-4A20-8072-2A9B1EC7197E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7213273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DD6CAB6-5441-4599-A8D4-D4E76FCB98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825DCF62-B398-476F-9E88-B213C19552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r-HR"/>
              <a:t>Kliknite da biste uredili stil podnaslova matrice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745F8648-0AC4-4D90-9871-5ABA98069F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C541F-3958-4ACD-9A42-0DEFED04E85B}" type="datetimeFigureOut">
              <a:rPr lang="hr-HR" smtClean="0"/>
              <a:pPr/>
              <a:t>14.11.2022.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E5B37978-18FC-48C9-B30D-5F0F720AE0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2C7BC8A0-2A16-423B-937E-095D605D70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FEBB-520E-4B38-8A41-A294780F0C44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67475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D61DBCC-C971-45FA-9EA1-2C8AFDA7C2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:a16="http://schemas.microsoft.com/office/drawing/2014/main" id="{0660943C-33C2-45D4-A5A5-EF583CCD74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8A186C5B-2312-4523-8069-0C5E43F844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C541F-3958-4ACD-9A42-0DEFED04E85B}" type="datetimeFigureOut">
              <a:rPr lang="hr-HR" smtClean="0"/>
              <a:pPr/>
              <a:t>14.11.2022.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186D24B6-859D-4111-8E17-CDA0A75E29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AAF0501D-A1E8-42A9-9581-0F1D54F9E8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FEBB-520E-4B38-8A41-A294780F0C44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583353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>
            <a:extLst>
              <a:ext uri="{FF2B5EF4-FFF2-40B4-BE49-F238E27FC236}">
                <a16:creationId xmlns:a16="http://schemas.microsoft.com/office/drawing/2014/main" id="{8BFF832B-F90F-441C-BDE6-073FC1A3A1F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:a16="http://schemas.microsoft.com/office/drawing/2014/main" id="{06A0C9CD-0A0A-4A25-B9D6-1E8A9E7A60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D93E8CBB-BFEA-4E4F-B868-DEC924AC87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C541F-3958-4ACD-9A42-0DEFED04E85B}" type="datetimeFigureOut">
              <a:rPr lang="hr-HR" smtClean="0"/>
              <a:pPr/>
              <a:t>14.11.2022.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445082C0-3A92-460B-8337-5853ABC699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D3B84FC0-4278-48E5-AB5A-B85EE49127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FEBB-520E-4B38-8A41-A294780F0C44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047420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50DEE01-12F0-4218-A670-C057371647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F9F56EFB-BCAC-46F0-88BB-00213CA35A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084A2E2C-61A4-4B17-AFDD-447C1ADD0C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C541F-3958-4ACD-9A42-0DEFED04E85B}" type="datetimeFigureOut">
              <a:rPr lang="hr-HR" smtClean="0"/>
              <a:pPr/>
              <a:t>14.11.2022.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895E260F-3424-41EE-90DA-E09B6E5E4B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774E739F-0A00-481C-808E-8EA1982E69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FEBB-520E-4B38-8A41-A294780F0C44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602546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BA38AEC-140B-41A3-83CE-EAD58C6E6B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B5A20F4F-B3ED-400A-B24C-1414471F3A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0A1BAF0F-872D-4F6C-BD2B-535EA50CA0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C541F-3958-4ACD-9A42-0DEFED04E85B}" type="datetimeFigureOut">
              <a:rPr lang="hr-HR" smtClean="0"/>
              <a:pPr/>
              <a:t>14.11.2022.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08916E41-8E75-406C-9E68-2054503312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7A860865-0820-4D07-83EC-2DE124887A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FEBB-520E-4B38-8A41-A294780F0C44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040062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FF400A4-EF7A-4EB3-A50C-1C9D46C2CC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A3658BF5-7FC4-486D-9D6E-F28EBAD3B7E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18176D8D-8622-4F6A-98A1-FFDB350BDF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CB8FF0E0-A96E-41FE-8994-7BC96C0442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C541F-3958-4ACD-9A42-0DEFED04E85B}" type="datetimeFigureOut">
              <a:rPr lang="hr-HR" smtClean="0"/>
              <a:pPr/>
              <a:t>14.11.2022.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E3A05D16-C556-48C5-898E-BBA9932050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F7A69F17-010E-4932-914B-A9E129DAD3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FEBB-520E-4B38-8A41-A294780F0C44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913950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D8C8E65-0D63-429D-904C-11EA3CF1EB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69E278DA-D9E4-4CA9-BB35-E2C1F552A4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E6E1C55E-3E0A-45CB-80B6-29B2B2CE09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5" name="Rezervirano mjesto teksta 4">
            <a:extLst>
              <a:ext uri="{FF2B5EF4-FFF2-40B4-BE49-F238E27FC236}">
                <a16:creationId xmlns:a16="http://schemas.microsoft.com/office/drawing/2014/main" id="{F8B5F8F7-B6E9-4E20-A02C-0E07273917B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6" name="Rezervirano mjesto sadržaja 5">
            <a:extLst>
              <a:ext uri="{FF2B5EF4-FFF2-40B4-BE49-F238E27FC236}">
                <a16:creationId xmlns:a16="http://schemas.microsoft.com/office/drawing/2014/main" id="{88C3C540-9CD0-4695-B133-5A9F34CA1AC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7" name="Rezervirano mjesto datuma 6">
            <a:extLst>
              <a:ext uri="{FF2B5EF4-FFF2-40B4-BE49-F238E27FC236}">
                <a16:creationId xmlns:a16="http://schemas.microsoft.com/office/drawing/2014/main" id="{A4675D49-A2C9-47F8-B658-A0B5BCC64A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C541F-3958-4ACD-9A42-0DEFED04E85B}" type="datetimeFigureOut">
              <a:rPr lang="hr-HR" smtClean="0"/>
              <a:pPr/>
              <a:t>14.11.2022.</a:t>
            </a:fld>
            <a:endParaRPr lang="hr-HR"/>
          </a:p>
        </p:txBody>
      </p:sp>
      <p:sp>
        <p:nvSpPr>
          <p:cNvPr id="8" name="Rezervirano mjesto podnožja 7">
            <a:extLst>
              <a:ext uri="{FF2B5EF4-FFF2-40B4-BE49-F238E27FC236}">
                <a16:creationId xmlns:a16="http://schemas.microsoft.com/office/drawing/2014/main" id="{22D45190-C6E5-4B98-AF4C-670A83220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Rezervirano mjesto broja slajda 8">
            <a:extLst>
              <a:ext uri="{FF2B5EF4-FFF2-40B4-BE49-F238E27FC236}">
                <a16:creationId xmlns:a16="http://schemas.microsoft.com/office/drawing/2014/main" id="{A928B831-D472-4E9B-BDF9-127C5B5BAA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FEBB-520E-4B38-8A41-A294780F0C44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835810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F22DAB5-ECF8-4C8B-9284-9A768DDE5C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datuma 2">
            <a:extLst>
              <a:ext uri="{FF2B5EF4-FFF2-40B4-BE49-F238E27FC236}">
                <a16:creationId xmlns:a16="http://schemas.microsoft.com/office/drawing/2014/main" id="{9BDEFBF9-BFFE-4685-B8DB-08DF783275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C541F-3958-4ACD-9A42-0DEFED04E85B}" type="datetimeFigureOut">
              <a:rPr lang="hr-HR" smtClean="0"/>
              <a:pPr/>
              <a:t>14.11.2022.</a:t>
            </a:fld>
            <a:endParaRPr lang="hr-HR"/>
          </a:p>
        </p:txBody>
      </p:sp>
      <p:sp>
        <p:nvSpPr>
          <p:cNvPr id="4" name="Rezervirano mjesto podnožja 3">
            <a:extLst>
              <a:ext uri="{FF2B5EF4-FFF2-40B4-BE49-F238E27FC236}">
                <a16:creationId xmlns:a16="http://schemas.microsoft.com/office/drawing/2014/main" id="{48BDB420-698D-4FD6-9BCE-933C5BE5B1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Rezervirano mjesto broja slajda 4">
            <a:extLst>
              <a:ext uri="{FF2B5EF4-FFF2-40B4-BE49-F238E27FC236}">
                <a16:creationId xmlns:a16="http://schemas.microsoft.com/office/drawing/2014/main" id="{A64B4EF5-3D49-46A7-867F-7BF38A2C16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FEBB-520E-4B38-8A41-A294780F0C44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782175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>
            <a:extLst>
              <a:ext uri="{FF2B5EF4-FFF2-40B4-BE49-F238E27FC236}">
                <a16:creationId xmlns:a16="http://schemas.microsoft.com/office/drawing/2014/main" id="{18B522E8-94C3-497E-9515-2464F4EB4F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C541F-3958-4ACD-9A42-0DEFED04E85B}" type="datetimeFigureOut">
              <a:rPr lang="hr-HR" smtClean="0"/>
              <a:pPr/>
              <a:t>14.11.2022.</a:t>
            </a:fld>
            <a:endParaRPr lang="hr-HR"/>
          </a:p>
        </p:txBody>
      </p:sp>
      <p:sp>
        <p:nvSpPr>
          <p:cNvPr id="3" name="Rezervirano mjesto podnožja 2">
            <a:extLst>
              <a:ext uri="{FF2B5EF4-FFF2-40B4-BE49-F238E27FC236}">
                <a16:creationId xmlns:a16="http://schemas.microsoft.com/office/drawing/2014/main" id="{1E29E425-E355-4002-A1E9-FD1851CADA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>
            <a:extLst>
              <a:ext uri="{FF2B5EF4-FFF2-40B4-BE49-F238E27FC236}">
                <a16:creationId xmlns:a16="http://schemas.microsoft.com/office/drawing/2014/main" id="{5B217C31-9C02-48F3-A193-6E5B1187AF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FEBB-520E-4B38-8A41-A294780F0C44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138331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71662CF-0945-4F8D-A889-F95805BCB6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CDE1B38E-C61F-4162-BEF8-2D1F3408A4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805CB7DF-1634-4233-86F2-7AA36D2C3A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FD8CCF68-592E-4973-B04C-64EC759C17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C541F-3958-4ACD-9A42-0DEFED04E85B}" type="datetimeFigureOut">
              <a:rPr lang="hr-HR" smtClean="0"/>
              <a:pPr/>
              <a:t>14.11.2022.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8DA68B31-02DF-406E-AC7D-302C7C7165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71A17FC2-55A1-48B3-978B-33BD5398B7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FEBB-520E-4B38-8A41-A294780F0C44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576113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ADC7390-C9D2-4513-A57A-C9A272CADB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like 2">
            <a:extLst>
              <a:ext uri="{FF2B5EF4-FFF2-40B4-BE49-F238E27FC236}">
                <a16:creationId xmlns:a16="http://schemas.microsoft.com/office/drawing/2014/main" id="{B6F32F34-B611-4B3D-B052-D735148E39F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E161115B-474D-4633-BABE-90D7E32B9C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CD533EC9-5F15-4135-9402-DDB327BA80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C541F-3958-4ACD-9A42-0DEFED04E85B}" type="datetimeFigureOut">
              <a:rPr lang="hr-HR" smtClean="0"/>
              <a:pPr/>
              <a:t>14.11.2022.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1BE3D81E-FE89-411B-887D-0E513D11D0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4EE1E0C0-36A8-4E85-8FC4-4E07C131D7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FEBB-520E-4B38-8A41-A294780F0C44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598656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naslova 1">
            <a:extLst>
              <a:ext uri="{FF2B5EF4-FFF2-40B4-BE49-F238E27FC236}">
                <a16:creationId xmlns:a16="http://schemas.microsoft.com/office/drawing/2014/main" id="{83698655-B947-4CE6-9E56-FB3E567E4D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46C3724C-2207-43DC-BC59-398DCF661D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5FB41622-4652-426C-8FBB-EE8B2A3408C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1C541F-3958-4ACD-9A42-0DEFED04E85B}" type="datetimeFigureOut">
              <a:rPr lang="hr-HR" smtClean="0"/>
              <a:pPr/>
              <a:t>14.11.2022.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1A58F2BC-D5C8-49ED-8FB4-D39D29C814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71F7A62B-11DC-4C81-A486-6B7004460F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01FEBB-520E-4B38-8A41-A294780F0C44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6097031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6.pn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hyperlink" Target="https://www.e-sfera.hr/dodatni-digitalni-sadrzaji/ad6bdda6-8715-4891-97c7-fc25b9bcab20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e-sfera.hr/dodatni-digitalni-sadrzaji/86984c50-25ad-4f91-a948-0c52a1771ca8/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>
            <a:extLst>
              <a:ext uri="{FF2B5EF4-FFF2-40B4-BE49-F238E27FC236}">
                <a16:creationId xmlns:a16="http://schemas.microsoft.com/office/drawing/2014/main" id="{68A4132F-DEC6-4332-A00C-A11AD4519B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Freeform: Shape 42">
            <a:extLst>
              <a:ext uri="{FF2B5EF4-FFF2-40B4-BE49-F238E27FC236}">
                <a16:creationId xmlns:a16="http://schemas.microsoft.com/office/drawing/2014/main" id="{64965EAE-E41A-435F-B993-07E824B6C9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1" y="0"/>
            <a:ext cx="7539895" cy="6858000"/>
          </a:xfrm>
          <a:custGeom>
            <a:avLst/>
            <a:gdLst>
              <a:gd name="connsiteX0" fmla="*/ 7539895 w 7539895"/>
              <a:gd name="connsiteY0" fmla="*/ 6858000 h 6858000"/>
              <a:gd name="connsiteX1" fmla="*/ 0 w 7539895"/>
              <a:gd name="connsiteY1" fmla="*/ 6858000 h 6858000"/>
              <a:gd name="connsiteX2" fmla="*/ 0 w 7539895"/>
              <a:gd name="connsiteY2" fmla="*/ 0 h 6858000"/>
              <a:gd name="connsiteX3" fmla="*/ 4363741 w 7539895"/>
              <a:gd name="connsiteY3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39895" h="6858000">
                <a:moveTo>
                  <a:pt x="7539895" y="6858000"/>
                </a:moveTo>
                <a:lnTo>
                  <a:pt x="0" y="6858000"/>
                </a:lnTo>
                <a:lnTo>
                  <a:pt x="0" y="0"/>
                </a:lnTo>
                <a:lnTo>
                  <a:pt x="4363741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152F8994-E6D4-4311-9548-C3607BC436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0"/>
            <a:ext cx="7092985" cy="6858000"/>
          </a:xfrm>
          <a:custGeom>
            <a:avLst/>
            <a:gdLst>
              <a:gd name="connsiteX0" fmla="*/ 7092985 w 7092985"/>
              <a:gd name="connsiteY0" fmla="*/ 6858000 h 6858000"/>
              <a:gd name="connsiteX1" fmla="*/ 0 w 7092985"/>
              <a:gd name="connsiteY1" fmla="*/ 6858000 h 6858000"/>
              <a:gd name="connsiteX2" fmla="*/ 0 w 7092985"/>
              <a:gd name="connsiteY2" fmla="*/ 0 h 6858000"/>
              <a:gd name="connsiteX3" fmla="*/ 3916831 w 7092985"/>
              <a:gd name="connsiteY3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092985" h="6858000">
                <a:moveTo>
                  <a:pt x="7092985" y="6858000"/>
                </a:moveTo>
                <a:lnTo>
                  <a:pt x="0" y="6858000"/>
                </a:lnTo>
                <a:lnTo>
                  <a:pt x="0" y="0"/>
                </a:lnTo>
                <a:lnTo>
                  <a:pt x="3916831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D896045-540C-4474-B698-188DB7FAFA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6419" y="754673"/>
            <a:ext cx="5529943" cy="1325563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2800" dirty="0"/>
              <a:t>Unit </a:t>
            </a:r>
            <a:r>
              <a:rPr lang="hr-HR" sz="2800" dirty="0"/>
              <a:t>3</a:t>
            </a:r>
            <a:r>
              <a:rPr lang="en-US" sz="2800" dirty="0"/>
              <a:t>: </a:t>
            </a:r>
            <a:r>
              <a:rPr lang="hr-HR" sz="2800" dirty="0" err="1"/>
              <a:t>Lesson</a:t>
            </a:r>
            <a:r>
              <a:rPr lang="hr-HR" sz="2800" dirty="0"/>
              <a:t> 9</a:t>
            </a:r>
            <a:br>
              <a:rPr lang="en-US" sz="2800" dirty="0"/>
            </a:br>
            <a:br>
              <a:rPr lang="en-US" sz="2800" dirty="0"/>
            </a:br>
            <a:r>
              <a:rPr lang="hr-HR" dirty="0" err="1"/>
              <a:t>Taking</a:t>
            </a:r>
            <a:r>
              <a:rPr lang="hr-HR" dirty="0"/>
              <a:t> a break</a:t>
            </a:r>
            <a:endParaRPr lang="en-US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A7D4603-C1D1-449D-AF5B-D4A5A91E7B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979093" y="394546"/>
            <a:ext cx="3936488" cy="73809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6752" y="1417455"/>
            <a:ext cx="4012963" cy="5155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96451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18259F4F-DA8C-42D8-8111-6B8E139695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513213"/>
            <a:ext cx="12192000" cy="3864468"/>
          </a:xfrm>
          <a:prstGeom prst="rect">
            <a:avLst/>
          </a:prstGeom>
        </p:spPr>
      </p:pic>
      <p:sp>
        <p:nvSpPr>
          <p:cNvPr id="7" name="TekstniOkvir 6">
            <a:extLst>
              <a:ext uri="{FF2B5EF4-FFF2-40B4-BE49-F238E27FC236}">
                <a16:creationId xmlns:a16="http://schemas.microsoft.com/office/drawing/2014/main" id="{F4C32C52-D0DF-4467-A9CE-CF40DFAA79A7}"/>
              </a:ext>
            </a:extLst>
          </p:cNvPr>
          <p:cNvSpPr txBox="1"/>
          <p:nvPr/>
        </p:nvSpPr>
        <p:spPr>
          <a:xfrm>
            <a:off x="3456883" y="3183837"/>
            <a:ext cx="5132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800" dirty="0">
                <a:solidFill>
                  <a:srgbClr val="7030A0"/>
                </a:solidFill>
              </a:rPr>
              <a:t>  F</a:t>
            </a:r>
          </a:p>
        </p:txBody>
      </p:sp>
      <p:sp>
        <p:nvSpPr>
          <p:cNvPr id="8" name="TekstniOkvir 7">
            <a:extLst>
              <a:ext uri="{FF2B5EF4-FFF2-40B4-BE49-F238E27FC236}">
                <a16:creationId xmlns:a16="http://schemas.microsoft.com/office/drawing/2014/main" id="{97E05628-901B-41C1-B357-99DC482B9D13}"/>
              </a:ext>
            </a:extLst>
          </p:cNvPr>
          <p:cNvSpPr txBox="1"/>
          <p:nvPr/>
        </p:nvSpPr>
        <p:spPr>
          <a:xfrm>
            <a:off x="3409244" y="4131602"/>
            <a:ext cx="5132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800" dirty="0">
                <a:solidFill>
                  <a:srgbClr val="7030A0"/>
                </a:solidFill>
              </a:rPr>
              <a:t>  F</a:t>
            </a:r>
          </a:p>
        </p:txBody>
      </p:sp>
      <p:sp>
        <p:nvSpPr>
          <p:cNvPr id="9" name="TekstniOkvir 8">
            <a:extLst>
              <a:ext uri="{FF2B5EF4-FFF2-40B4-BE49-F238E27FC236}">
                <a16:creationId xmlns:a16="http://schemas.microsoft.com/office/drawing/2014/main" id="{5C689D3A-98BE-4713-B1F8-489A3CCC8A0A}"/>
              </a:ext>
            </a:extLst>
          </p:cNvPr>
          <p:cNvSpPr txBox="1"/>
          <p:nvPr/>
        </p:nvSpPr>
        <p:spPr>
          <a:xfrm>
            <a:off x="3571351" y="3660785"/>
            <a:ext cx="3497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800" dirty="0">
                <a:solidFill>
                  <a:srgbClr val="7030A0"/>
                </a:solidFill>
              </a:rPr>
              <a:t>F</a:t>
            </a:r>
          </a:p>
        </p:txBody>
      </p:sp>
      <p:pic>
        <p:nvPicPr>
          <p:cNvPr id="2" name="13_l9_-_voice_messages">
            <a:hlinkClick r:id="" action="ppaction://media"/>
            <a:extLst>
              <a:ext uri="{FF2B5EF4-FFF2-40B4-BE49-F238E27FC236}">
                <a16:creationId xmlns:a16="http://schemas.microsoft.com/office/drawing/2014/main" id="{5EB70ACA-58C6-7FAC-0C0C-3167C062DF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360565" y="38654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838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762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/>
      <p:bldP spid="8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BD5ED12E-D610-4D4C-8B01-FDD1A395DF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228" y="1366549"/>
            <a:ext cx="11955543" cy="4124901"/>
          </a:xfrm>
          <a:prstGeom prst="rect">
            <a:avLst/>
          </a:prstGeom>
        </p:spPr>
      </p:pic>
      <p:pic>
        <p:nvPicPr>
          <p:cNvPr id="2" name="13_l9_-_voice_messages">
            <a:hlinkClick r:id="" action="ppaction://media"/>
            <a:extLst>
              <a:ext uri="{FF2B5EF4-FFF2-40B4-BE49-F238E27FC236}">
                <a16:creationId xmlns:a16="http://schemas.microsoft.com/office/drawing/2014/main" id="{512E7858-FA15-9AC4-F8A1-D408542F26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360565" y="38654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141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762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99650E0-F50F-3D74-7266-AA3240BD8AA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3751" t="23367" r="10696" b="56427"/>
          <a:stretch/>
        </p:blipFill>
        <p:spPr>
          <a:xfrm>
            <a:off x="172850" y="1206631"/>
            <a:ext cx="11912701" cy="380842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FE039FC-83ED-1E7A-CE6A-4C1D38814E23}"/>
              </a:ext>
            </a:extLst>
          </p:cNvPr>
          <p:cNvSpPr txBox="1"/>
          <p:nvPr/>
        </p:nvSpPr>
        <p:spPr>
          <a:xfrm>
            <a:off x="952106" y="358218"/>
            <a:ext cx="140936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3200" dirty="0" err="1"/>
              <a:t>Check</a:t>
            </a:r>
            <a:r>
              <a:rPr lang="hr-HR" sz="3200" dirty="0"/>
              <a:t>! </a:t>
            </a: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723540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lika 8">
            <a:extLst>
              <a:ext uri="{FF2B5EF4-FFF2-40B4-BE49-F238E27FC236}">
                <a16:creationId xmlns:a16="http://schemas.microsoft.com/office/drawing/2014/main" id="{B00F07C1-C597-4C99-A5F5-2821A0AD2A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3673" y="58723"/>
            <a:ext cx="102038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894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F4A9C3E2-291C-4BC6-9E3E-AB8D2EA989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3398" y="0"/>
            <a:ext cx="98263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834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7AB7BB2F-4AD6-4A71-80A2-A0D36C9783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6867" y="0"/>
            <a:ext cx="104982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420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7CCA6CA0-33FB-4C52-ADCD-7BEF2E0B26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3440" y="-67586"/>
            <a:ext cx="10045120" cy="6858000"/>
          </a:xfrm>
          <a:prstGeom prst="rect">
            <a:avLst/>
          </a:prstGeom>
        </p:spPr>
      </p:pic>
      <p:sp>
        <p:nvSpPr>
          <p:cNvPr id="4" name="TekstniOkvir 3">
            <a:extLst>
              <a:ext uri="{FF2B5EF4-FFF2-40B4-BE49-F238E27FC236}">
                <a16:creationId xmlns:a16="http://schemas.microsoft.com/office/drawing/2014/main" id="{02BCB005-9417-4D24-8067-B2A047D6D3E3}"/>
              </a:ext>
            </a:extLst>
          </p:cNvPr>
          <p:cNvSpPr txBox="1"/>
          <p:nvPr/>
        </p:nvSpPr>
        <p:spPr>
          <a:xfrm>
            <a:off x="325803" y="656599"/>
            <a:ext cx="54267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b="1" dirty="0" err="1"/>
              <a:t>Workbook</a:t>
            </a:r>
            <a:r>
              <a:rPr lang="hr-HR" sz="2800" b="1" dirty="0"/>
              <a:t>, p. 37</a:t>
            </a:r>
          </a:p>
        </p:txBody>
      </p:sp>
      <p:sp>
        <p:nvSpPr>
          <p:cNvPr id="2" name="TekstniOkvir 1">
            <a:extLst>
              <a:ext uri="{FF2B5EF4-FFF2-40B4-BE49-F238E27FC236}">
                <a16:creationId xmlns:a16="http://schemas.microsoft.com/office/drawing/2014/main" id="{1B069321-B35C-4A4D-B3E0-6D7192D5D46C}"/>
              </a:ext>
            </a:extLst>
          </p:cNvPr>
          <p:cNvSpPr txBox="1"/>
          <p:nvPr/>
        </p:nvSpPr>
        <p:spPr>
          <a:xfrm>
            <a:off x="1817511" y="2765778"/>
            <a:ext cx="4395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400" i="1" dirty="0">
                <a:solidFill>
                  <a:srgbClr val="7030A0"/>
                </a:solidFill>
              </a:rPr>
              <a:t>Ø</a:t>
            </a:r>
            <a:r>
              <a:rPr lang="hr-HR" i="1" dirty="0"/>
              <a:t> </a:t>
            </a:r>
            <a:endParaRPr lang="hr-HR" dirty="0"/>
          </a:p>
        </p:txBody>
      </p:sp>
      <p:sp>
        <p:nvSpPr>
          <p:cNvPr id="6" name="TekstniOkvir 5">
            <a:extLst>
              <a:ext uri="{FF2B5EF4-FFF2-40B4-BE49-F238E27FC236}">
                <a16:creationId xmlns:a16="http://schemas.microsoft.com/office/drawing/2014/main" id="{E944BEB6-2555-4B24-951B-1960C5399192}"/>
              </a:ext>
            </a:extLst>
          </p:cNvPr>
          <p:cNvSpPr txBox="1"/>
          <p:nvPr/>
        </p:nvSpPr>
        <p:spPr>
          <a:xfrm>
            <a:off x="8240889" y="2827333"/>
            <a:ext cx="70976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2000" b="0" i="1" strike="noStrike" baseline="0" dirty="0" err="1">
                <a:solidFill>
                  <a:srgbClr val="7030A0"/>
                </a:solidFill>
                <a:latin typeface="Lato" panose="020F0502020204030203" pitchFamily="34" charset="0"/>
              </a:rPr>
              <a:t>the</a:t>
            </a:r>
            <a:r>
              <a:rPr lang="hr-HR" sz="1800" b="0" i="1" u="sng" strike="noStrike" baseline="0" dirty="0">
                <a:solidFill>
                  <a:srgbClr val="000000"/>
                </a:solidFill>
                <a:latin typeface="Lato" panose="020F0502020204030203" pitchFamily="34" charset="0"/>
              </a:rPr>
              <a:t> </a:t>
            </a:r>
            <a:endParaRPr lang="hr-HR" dirty="0"/>
          </a:p>
        </p:txBody>
      </p:sp>
      <p:sp>
        <p:nvSpPr>
          <p:cNvPr id="7" name="TekstniOkvir 6">
            <a:extLst>
              <a:ext uri="{FF2B5EF4-FFF2-40B4-BE49-F238E27FC236}">
                <a16:creationId xmlns:a16="http://schemas.microsoft.com/office/drawing/2014/main" id="{C3D91CCC-6EF7-44F8-A370-F6587B46D430}"/>
              </a:ext>
            </a:extLst>
          </p:cNvPr>
          <p:cNvSpPr txBox="1"/>
          <p:nvPr/>
        </p:nvSpPr>
        <p:spPr>
          <a:xfrm>
            <a:off x="1699689" y="3213655"/>
            <a:ext cx="70976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2000" b="0" i="1" strike="noStrike" baseline="0" dirty="0" err="1">
                <a:solidFill>
                  <a:srgbClr val="7030A0"/>
                </a:solidFill>
                <a:latin typeface="Lato" panose="020F0502020204030203" pitchFamily="34" charset="0"/>
              </a:rPr>
              <a:t>The</a:t>
            </a:r>
            <a:r>
              <a:rPr lang="hr-HR" sz="1800" b="0" i="1" u="sng" strike="noStrike" baseline="0" dirty="0">
                <a:solidFill>
                  <a:srgbClr val="000000"/>
                </a:solidFill>
                <a:latin typeface="Lato" panose="020F0502020204030203" pitchFamily="34" charset="0"/>
              </a:rPr>
              <a:t> </a:t>
            </a:r>
            <a:endParaRPr lang="hr-HR" dirty="0"/>
          </a:p>
        </p:txBody>
      </p:sp>
      <p:sp>
        <p:nvSpPr>
          <p:cNvPr id="8" name="TekstniOkvir 7">
            <a:extLst>
              <a:ext uri="{FF2B5EF4-FFF2-40B4-BE49-F238E27FC236}">
                <a16:creationId xmlns:a16="http://schemas.microsoft.com/office/drawing/2014/main" id="{76A4E7A7-7780-4378-973D-8C2577A54311}"/>
              </a:ext>
            </a:extLst>
          </p:cNvPr>
          <p:cNvSpPr txBox="1"/>
          <p:nvPr/>
        </p:nvSpPr>
        <p:spPr>
          <a:xfrm>
            <a:off x="1682400" y="3627553"/>
            <a:ext cx="70976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2000" b="0" i="1" strike="noStrike" baseline="0" dirty="0" err="1">
                <a:solidFill>
                  <a:srgbClr val="7030A0"/>
                </a:solidFill>
                <a:latin typeface="Lato" panose="020F0502020204030203" pitchFamily="34" charset="0"/>
              </a:rPr>
              <a:t>The</a:t>
            </a:r>
            <a:r>
              <a:rPr lang="hr-HR" sz="1800" b="0" i="1" u="sng" strike="noStrike" baseline="0" dirty="0">
                <a:solidFill>
                  <a:srgbClr val="000000"/>
                </a:solidFill>
                <a:latin typeface="Lato" panose="020F0502020204030203" pitchFamily="34" charset="0"/>
              </a:rPr>
              <a:t> </a:t>
            </a:r>
            <a:endParaRPr lang="hr-HR" dirty="0"/>
          </a:p>
        </p:txBody>
      </p:sp>
      <p:sp>
        <p:nvSpPr>
          <p:cNvPr id="9" name="TekstniOkvir 8">
            <a:extLst>
              <a:ext uri="{FF2B5EF4-FFF2-40B4-BE49-F238E27FC236}">
                <a16:creationId xmlns:a16="http://schemas.microsoft.com/office/drawing/2014/main" id="{E6AB4E8F-2D56-4E89-8616-BC198B1F9850}"/>
              </a:ext>
            </a:extLst>
          </p:cNvPr>
          <p:cNvSpPr txBox="1"/>
          <p:nvPr/>
        </p:nvSpPr>
        <p:spPr>
          <a:xfrm>
            <a:off x="6155739" y="3596775"/>
            <a:ext cx="4395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400" i="1" dirty="0">
                <a:solidFill>
                  <a:srgbClr val="7030A0"/>
                </a:solidFill>
              </a:rPr>
              <a:t>Ø</a:t>
            </a:r>
            <a:r>
              <a:rPr lang="hr-HR" i="1" dirty="0"/>
              <a:t> </a:t>
            </a:r>
            <a:endParaRPr lang="hr-HR" dirty="0"/>
          </a:p>
        </p:txBody>
      </p:sp>
      <p:sp>
        <p:nvSpPr>
          <p:cNvPr id="10" name="TekstniOkvir 9">
            <a:extLst>
              <a:ext uri="{FF2B5EF4-FFF2-40B4-BE49-F238E27FC236}">
                <a16:creationId xmlns:a16="http://schemas.microsoft.com/office/drawing/2014/main" id="{7E299FA6-003F-4CF8-8230-CC5D81EB5260}"/>
              </a:ext>
            </a:extLst>
          </p:cNvPr>
          <p:cNvSpPr txBox="1"/>
          <p:nvPr/>
        </p:nvSpPr>
        <p:spPr>
          <a:xfrm>
            <a:off x="3595770" y="3963664"/>
            <a:ext cx="4395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400" i="1" dirty="0">
                <a:solidFill>
                  <a:srgbClr val="7030A0"/>
                </a:solidFill>
              </a:rPr>
              <a:t>Ø</a:t>
            </a:r>
            <a:r>
              <a:rPr lang="hr-HR" i="1" dirty="0"/>
              <a:t> </a:t>
            </a:r>
            <a:endParaRPr lang="hr-HR" dirty="0"/>
          </a:p>
        </p:txBody>
      </p:sp>
      <p:sp>
        <p:nvSpPr>
          <p:cNvPr id="11" name="TekstniOkvir 10">
            <a:extLst>
              <a:ext uri="{FF2B5EF4-FFF2-40B4-BE49-F238E27FC236}">
                <a16:creationId xmlns:a16="http://schemas.microsoft.com/office/drawing/2014/main" id="{3370B6DA-F5CD-4ED8-ADAE-D207E62EF49F}"/>
              </a:ext>
            </a:extLst>
          </p:cNvPr>
          <p:cNvSpPr txBox="1"/>
          <p:nvPr/>
        </p:nvSpPr>
        <p:spPr>
          <a:xfrm>
            <a:off x="5997900" y="3963664"/>
            <a:ext cx="4395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400" i="1" dirty="0">
                <a:solidFill>
                  <a:srgbClr val="7030A0"/>
                </a:solidFill>
              </a:rPr>
              <a:t>Ø</a:t>
            </a:r>
            <a:r>
              <a:rPr lang="hr-HR" i="1" dirty="0"/>
              <a:t> </a:t>
            </a:r>
            <a:endParaRPr lang="hr-HR" dirty="0"/>
          </a:p>
        </p:txBody>
      </p:sp>
      <p:sp>
        <p:nvSpPr>
          <p:cNvPr id="12" name="TekstniOkvir 11">
            <a:extLst>
              <a:ext uri="{FF2B5EF4-FFF2-40B4-BE49-F238E27FC236}">
                <a16:creationId xmlns:a16="http://schemas.microsoft.com/office/drawing/2014/main" id="{E7B0DB1E-ACF2-4090-A63F-19E30962DDA5}"/>
              </a:ext>
            </a:extLst>
          </p:cNvPr>
          <p:cNvSpPr txBox="1"/>
          <p:nvPr/>
        </p:nvSpPr>
        <p:spPr>
          <a:xfrm>
            <a:off x="3170087" y="4370064"/>
            <a:ext cx="4395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400" i="1" dirty="0">
                <a:solidFill>
                  <a:srgbClr val="7030A0"/>
                </a:solidFill>
              </a:rPr>
              <a:t>Ø</a:t>
            </a:r>
            <a:r>
              <a:rPr lang="hr-HR" i="1" dirty="0"/>
              <a:t> </a:t>
            </a:r>
            <a:endParaRPr lang="hr-HR" dirty="0"/>
          </a:p>
        </p:txBody>
      </p:sp>
      <p:sp>
        <p:nvSpPr>
          <p:cNvPr id="13" name="TekstniOkvir 12">
            <a:extLst>
              <a:ext uri="{FF2B5EF4-FFF2-40B4-BE49-F238E27FC236}">
                <a16:creationId xmlns:a16="http://schemas.microsoft.com/office/drawing/2014/main" id="{3EC5BBBB-08DF-405A-84DD-29D0BF67BAC8}"/>
              </a:ext>
            </a:extLst>
          </p:cNvPr>
          <p:cNvSpPr txBox="1"/>
          <p:nvPr/>
        </p:nvSpPr>
        <p:spPr>
          <a:xfrm>
            <a:off x="4490369" y="4365094"/>
            <a:ext cx="4395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400" i="1" dirty="0">
                <a:solidFill>
                  <a:srgbClr val="7030A0"/>
                </a:solidFill>
              </a:rPr>
              <a:t>Ø</a:t>
            </a:r>
            <a:r>
              <a:rPr lang="hr-HR" i="1" dirty="0"/>
              <a:t> </a:t>
            </a:r>
            <a:endParaRPr lang="hr-HR" dirty="0"/>
          </a:p>
        </p:txBody>
      </p:sp>
      <p:sp>
        <p:nvSpPr>
          <p:cNvPr id="14" name="TekstniOkvir 13">
            <a:extLst>
              <a:ext uri="{FF2B5EF4-FFF2-40B4-BE49-F238E27FC236}">
                <a16:creationId xmlns:a16="http://schemas.microsoft.com/office/drawing/2014/main" id="{2D7E29B0-C080-4CE5-BDA4-59A23462C112}"/>
              </a:ext>
            </a:extLst>
          </p:cNvPr>
          <p:cNvSpPr txBox="1"/>
          <p:nvPr/>
        </p:nvSpPr>
        <p:spPr>
          <a:xfrm>
            <a:off x="6822545" y="4765175"/>
            <a:ext cx="4395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400" i="1" dirty="0">
                <a:solidFill>
                  <a:srgbClr val="7030A0"/>
                </a:solidFill>
              </a:rPr>
              <a:t>Ø</a:t>
            </a:r>
            <a:r>
              <a:rPr lang="hr-HR" i="1" dirty="0"/>
              <a:t> </a:t>
            </a:r>
            <a:endParaRPr lang="hr-HR" dirty="0"/>
          </a:p>
        </p:txBody>
      </p:sp>
      <p:sp>
        <p:nvSpPr>
          <p:cNvPr id="15" name="TekstniOkvir 14">
            <a:extLst>
              <a:ext uri="{FF2B5EF4-FFF2-40B4-BE49-F238E27FC236}">
                <a16:creationId xmlns:a16="http://schemas.microsoft.com/office/drawing/2014/main" id="{34FADBD9-9717-4DC3-966E-85AFC75F90AB}"/>
              </a:ext>
            </a:extLst>
          </p:cNvPr>
          <p:cNvSpPr txBox="1"/>
          <p:nvPr/>
        </p:nvSpPr>
        <p:spPr>
          <a:xfrm>
            <a:off x="1682400" y="4818913"/>
            <a:ext cx="70976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2000" b="0" i="1" strike="noStrike" baseline="0" dirty="0" err="1">
                <a:solidFill>
                  <a:srgbClr val="7030A0"/>
                </a:solidFill>
                <a:latin typeface="Lato" panose="020F0502020204030203" pitchFamily="34" charset="0"/>
              </a:rPr>
              <a:t>The</a:t>
            </a:r>
            <a:r>
              <a:rPr lang="hr-HR" sz="1800" b="0" i="1" u="sng" strike="noStrike" baseline="0" dirty="0">
                <a:solidFill>
                  <a:srgbClr val="000000"/>
                </a:solidFill>
                <a:latin typeface="Lato" panose="020F0502020204030203" pitchFamily="34" charset="0"/>
              </a:rPr>
              <a:t> </a:t>
            </a:r>
            <a:endParaRPr lang="hr-HR" dirty="0"/>
          </a:p>
        </p:txBody>
      </p:sp>
      <p:sp>
        <p:nvSpPr>
          <p:cNvPr id="16" name="TekstniOkvir 15">
            <a:extLst>
              <a:ext uri="{FF2B5EF4-FFF2-40B4-BE49-F238E27FC236}">
                <a16:creationId xmlns:a16="http://schemas.microsoft.com/office/drawing/2014/main" id="{90C4BDC5-2367-4E83-948F-837D16B25B96}"/>
              </a:ext>
            </a:extLst>
          </p:cNvPr>
          <p:cNvSpPr txBox="1"/>
          <p:nvPr/>
        </p:nvSpPr>
        <p:spPr>
          <a:xfrm>
            <a:off x="5104528" y="5165931"/>
            <a:ext cx="4395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400" i="1" dirty="0">
                <a:solidFill>
                  <a:srgbClr val="7030A0"/>
                </a:solidFill>
              </a:rPr>
              <a:t>Ø</a:t>
            </a:r>
            <a:r>
              <a:rPr lang="hr-HR" i="1" dirty="0"/>
              <a:t> </a:t>
            </a:r>
            <a:endParaRPr lang="hr-HR" dirty="0"/>
          </a:p>
        </p:txBody>
      </p:sp>
      <p:sp>
        <p:nvSpPr>
          <p:cNvPr id="17" name="TekstniOkvir 16">
            <a:extLst>
              <a:ext uri="{FF2B5EF4-FFF2-40B4-BE49-F238E27FC236}">
                <a16:creationId xmlns:a16="http://schemas.microsoft.com/office/drawing/2014/main" id="{DFAFBB38-3FF0-436D-9CA5-0B16F47BCF03}"/>
              </a:ext>
            </a:extLst>
          </p:cNvPr>
          <p:cNvSpPr txBox="1"/>
          <p:nvPr/>
        </p:nvSpPr>
        <p:spPr>
          <a:xfrm>
            <a:off x="3892414" y="5608531"/>
            <a:ext cx="70976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2000" i="1" dirty="0" err="1">
                <a:solidFill>
                  <a:srgbClr val="7030A0"/>
                </a:solidFill>
                <a:latin typeface="Lato" panose="020F0502020204030203" pitchFamily="34" charset="0"/>
              </a:rPr>
              <a:t>t</a:t>
            </a:r>
            <a:r>
              <a:rPr lang="hr-HR" sz="2000" b="0" i="1" strike="noStrike" baseline="0" dirty="0" err="1">
                <a:solidFill>
                  <a:srgbClr val="7030A0"/>
                </a:solidFill>
                <a:latin typeface="Lato" panose="020F0502020204030203" pitchFamily="34" charset="0"/>
              </a:rPr>
              <a:t>he</a:t>
            </a:r>
            <a:r>
              <a:rPr lang="hr-HR" sz="1800" b="0" i="1" u="sng" strike="noStrike" baseline="0" dirty="0">
                <a:solidFill>
                  <a:srgbClr val="000000"/>
                </a:solidFill>
                <a:latin typeface="Lato" panose="020F0502020204030203" pitchFamily="34" charset="0"/>
              </a:rPr>
              <a:t> </a:t>
            </a:r>
            <a:endParaRPr lang="hr-HR" dirty="0"/>
          </a:p>
        </p:txBody>
      </p:sp>
      <p:sp>
        <p:nvSpPr>
          <p:cNvPr id="18" name="TekstniOkvir 17">
            <a:extLst>
              <a:ext uri="{FF2B5EF4-FFF2-40B4-BE49-F238E27FC236}">
                <a16:creationId xmlns:a16="http://schemas.microsoft.com/office/drawing/2014/main" id="{B57C0CC2-9A13-4CA2-97AD-A0C922236803}"/>
              </a:ext>
            </a:extLst>
          </p:cNvPr>
          <p:cNvSpPr txBox="1"/>
          <p:nvPr/>
        </p:nvSpPr>
        <p:spPr>
          <a:xfrm>
            <a:off x="5336816" y="5569554"/>
            <a:ext cx="4395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400" i="1" dirty="0">
                <a:solidFill>
                  <a:srgbClr val="7030A0"/>
                </a:solidFill>
              </a:rPr>
              <a:t>Ø</a:t>
            </a:r>
            <a:r>
              <a:rPr lang="hr-HR" i="1" dirty="0"/>
              <a:t> </a:t>
            </a:r>
            <a:endParaRPr lang="hr-HR" dirty="0"/>
          </a:p>
        </p:txBody>
      </p:sp>
      <p:sp>
        <p:nvSpPr>
          <p:cNvPr id="19" name="TekstniOkvir 18">
            <a:extLst>
              <a:ext uri="{FF2B5EF4-FFF2-40B4-BE49-F238E27FC236}">
                <a16:creationId xmlns:a16="http://schemas.microsoft.com/office/drawing/2014/main" id="{3ED78C7C-C7C7-4EAE-94A7-CE11C5D7077F}"/>
              </a:ext>
            </a:extLst>
          </p:cNvPr>
          <p:cNvSpPr txBox="1"/>
          <p:nvPr/>
        </p:nvSpPr>
        <p:spPr>
          <a:xfrm>
            <a:off x="1698972" y="6008641"/>
            <a:ext cx="70976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2000" b="0" i="1" strike="noStrike" baseline="0" dirty="0" err="1">
                <a:solidFill>
                  <a:srgbClr val="7030A0"/>
                </a:solidFill>
                <a:latin typeface="Lato" panose="020F0502020204030203" pitchFamily="34" charset="0"/>
              </a:rPr>
              <a:t>The</a:t>
            </a:r>
            <a:r>
              <a:rPr lang="hr-HR" sz="1800" b="0" i="1" u="sng" strike="noStrike" baseline="0" dirty="0">
                <a:solidFill>
                  <a:srgbClr val="000000"/>
                </a:solidFill>
                <a:latin typeface="Lato" panose="020F0502020204030203" pitchFamily="34" charset="0"/>
              </a:rPr>
              <a:t> </a:t>
            </a:r>
            <a:endParaRPr lang="hr-HR" dirty="0"/>
          </a:p>
        </p:txBody>
      </p:sp>
      <p:sp>
        <p:nvSpPr>
          <p:cNvPr id="20" name="TekstniOkvir 19">
            <a:extLst>
              <a:ext uri="{FF2B5EF4-FFF2-40B4-BE49-F238E27FC236}">
                <a16:creationId xmlns:a16="http://schemas.microsoft.com/office/drawing/2014/main" id="{AA71FC4E-6882-480D-84DB-9812658DC701}"/>
              </a:ext>
            </a:extLst>
          </p:cNvPr>
          <p:cNvSpPr txBox="1"/>
          <p:nvPr/>
        </p:nvSpPr>
        <p:spPr>
          <a:xfrm>
            <a:off x="5532783" y="5958375"/>
            <a:ext cx="4395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400" i="1" dirty="0">
                <a:solidFill>
                  <a:srgbClr val="7030A0"/>
                </a:solidFill>
              </a:rPr>
              <a:t>Ø</a:t>
            </a:r>
            <a:r>
              <a:rPr lang="hr-HR" i="1" dirty="0"/>
              <a:t> </a:t>
            </a:r>
            <a:endParaRPr lang="hr-HR" dirty="0"/>
          </a:p>
        </p:txBody>
      </p:sp>
      <p:sp>
        <p:nvSpPr>
          <p:cNvPr id="21" name="TekstniOkvir 20">
            <a:extLst>
              <a:ext uri="{FF2B5EF4-FFF2-40B4-BE49-F238E27FC236}">
                <a16:creationId xmlns:a16="http://schemas.microsoft.com/office/drawing/2014/main" id="{AA62ED34-00EA-454D-B770-621D5CBDA754}"/>
              </a:ext>
            </a:extLst>
          </p:cNvPr>
          <p:cNvSpPr txBox="1"/>
          <p:nvPr/>
        </p:nvSpPr>
        <p:spPr>
          <a:xfrm>
            <a:off x="7053606" y="5958375"/>
            <a:ext cx="4395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400" i="1" dirty="0">
                <a:solidFill>
                  <a:srgbClr val="7030A0"/>
                </a:solidFill>
              </a:rPr>
              <a:t>Ø</a:t>
            </a:r>
            <a:r>
              <a:rPr lang="hr-HR" i="1" dirty="0"/>
              <a:t> </a:t>
            </a:r>
            <a:endParaRPr lang="hr-HR" dirty="0"/>
          </a:p>
        </p:txBody>
      </p:sp>
      <p:sp>
        <p:nvSpPr>
          <p:cNvPr id="22" name="TekstniOkvir 21">
            <a:extLst>
              <a:ext uri="{FF2B5EF4-FFF2-40B4-BE49-F238E27FC236}">
                <a16:creationId xmlns:a16="http://schemas.microsoft.com/office/drawing/2014/main" id="{60B1D65F-BC9A-4647-9ED2-28F0F0B7A298}"/>
              </a:ext>
            </a:extLst>
          </p:cNvPr>
          <p:cNvSpPr txBox="1"/>
          <p:nvPr/>
        </p:nvSpPr>
        <p:spPr>
          <a:xfrm>
            <a:off x="1698972" y="6400344"/>
            <a:ext cx="70976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2000" b="0" i="1" strike="noStrike" baseline="0" dirty="0" err="1">
                <a:solidFill>
                  <a:srgbClr val="7030A0"/>
                </a:solidFill>
                <a:latin typeface="Lato" panose="020F0502020204030203" pitchFamily="34" charset="0"/>
              </a:rPr>
              <a:t>The</a:t>
            </a:r>
            <a:r>
              <a:rPr lang="hr-HR" sz="1800" b="0" i="1" u="sng" strike="noStrike" baseline="0" dirty="0">
                <a:solidFill>
                  <a:srgbClr val="000000"/>
                </a:solidFill>
                <a:latin typeface="Lato" panose="020F0502020204030203" pitchFamily="34" charset="0"/>
              </a:rPr>
              <a:t> 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161630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67C1679B-7EFC-4500-8896-8228491F99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3811" y="21611"/>
            <a:ext cx="9525000" cy="6858000"/>
          </a:xfrm>
          <a:prstGeom prst="rect">
            <a:avLst/>
          </a:prstGeom>
        </p:spPr>
      </p:pic>
      <p:sp>
        <p:nvSpPr>
          <p:cNvPr id="4" name="TekstniOkvir 3">
            <a:extLst>
              <a:ext uri="{FF2B5EF4-FFF2-40B4-BE49-F238E27FC236}">
                <a16:creationId xmlns:a16="http://schemas.microsoft.com/office/drawing/2014/main" id="{443102F7-251D-4F2B-9966-B7217A49105C}"/>
              </a:ext>
            </a:extLst>
          </p:cNvPr>
          <p:cNvSpPr txBox="1"/>
          <p:nvPr/>
        </p:nvSpPr>
        <p:spPr>
          <a:xfrm>
            <a:off x="9139067" y="2389566"/>
            <a:ext cx="108866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2000" b="0" i="1" strike="noStrike" baseline="0" dirty="0" err="1">
                <a:solidFill>
                  <a:srgbClr val="7030A0"/>
                </a:solidFill>
                <a:latin typeface="Lato" panose="020F0502020204030203" pitchFamily="34" charset="0"/>
              </a:rPr>
              <a:t>wildlife</a:t>
            </a:r>
            <a:r>
              <a:rPr lang="hr-HR" sz="1800" b="0" i="1" u="sng" strike="noStrike" baseline="0" dirty="0">
                <a:solidFill>
                  <a:srgbClr val="000000"/>
                </a:solidFill>
                <a:latin typeface="Lato" panose="020F0502020204030203" pitchFamily="34" charset="0"/>
              </a:rPr>
              <a:t> </a:t>
            </a:r>
            <a:endParaRPr lang="hr-HR" dirty="0"/>
          </a:p>
        </p:txBody>
      </p:sp>
      <p:sp>
        <p:nvSpPr>
          <p:cNvPr id="5" name="TekstniOkvir 4">
            <a:extLst>
              <a:ext uri="{FF2B5EF4-FFF2-40B4-BE49-F238E27FC236}">
                <a16:creationId xmlns:a16="http://schemas.microsoft.com/office/drawing/2014/main" id="{1F1FC202-927B-4692-8397-1343CDC43D59}"/>
              </a:ext>
            </a:extLst>
          </p:cNvPr>
          <p:cNvSpPr txBox="1"/>
          <p:nvPr/>
        </p:nvSpPr>
        <p:spPr>
          <a:xfrm>
            <a:off x="3906667" y="2834832"/>
            <a:ext cx="108866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2000" b="0" i="1" strike="noStrike" baseline="0" dirty="0" err="1">
                <a:solidFill>
                  <a:srgbClr val="7030A0"/>
                </a:solidFill>
                <a:latin typeface="Lato" panose="020F0502020204030203" pitchFamily="34" charset="0"/>
              </a:rPr>
              <a:t>coach</a:t>
            </a:r>
            <a:r>
              <a:rPr lang="hr-HR" sz="1800" b="0" i="1" u="sng" strike="noStrike" baseline="0" dirty="0">
                <a:solidFill>
                  <a:srgbClr val="000000"/>
                </a:solidFill>
                <a:latin typeface="Lato" panose="020F0502020204030203" pitchFamily="34" charset="0"/>
              </a:rPr>
              <a:t> </a:t>
            </a:r>
            <a:endParaRPr lang="hr-HR" dirty="0"/>
          </a:p>
        </p:txBody>
      </p:sp>
      <p:sp>
        <p:nvSpPr>
          <p:cNvPr id="6" name="TekstniOkvir 5">
            <a:extLst>
              <a:ext uri="{FF2B5EF4-FFF2-40B4-BE49-F238E27FC236}">
                <a16:creationId xmlns:a16="http://schemas.microsoft.com/office/drawing/2014/main" id="{6938CCEA-B874-46F0-B970-5BE2C6FCD90F}"/>
              </a:ext>
            </a:extLst>
          </p:cNvPr>
          <p:cNvSpPr txBox="1"/>
          <p:nvPr/>
        </p:nvSpPr>
        <p:spPr>
          <a:xfrm>
            <a:off x="6606473" y="3296679"/>
            <a:ext cx="189405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2000" b="0" i="1" strike="noStrike" baseline="0" dirty="0" err="1">
                <a:solidFill>
                  <a:srgbClr val="7030A0"/>
                </a:solidFill>
                <a:latin typeface="Lato" panose="020F0502020204030203" pitchFamily="34" charset="0"/>
              </a:rPr>
              <a:t>accommodation</a:t>
            </a:r>
            <a:r>
              <a:rPr lang="hr-HR" sz="2000" b="0" i="1" strike="noStrike" baseline="0" dirty="0">
                <a:solidFill>
                  <a:srgbClr val="7030A0"/>
                </a:solidFill>
                <a:latin typeface="Lato" panose="020F0502020204030203" pitchFamily="34" charset="0"/>
              </a:rPr>
              <a:t> </a:t>
            </a:r>
            <a:r>
              <a:rPr lang="hr-HR" sz="1800" b="0" i="1" u="sng" strike="noStrike" baseline="0" dirty="0">
                <a:solidFill>
                  <a:srgbClr val="000000"/>
                </a:solidFill>
                <a:latin typeface="Lato" panose="020F0502020204030203" pitchFamily="34" charset="0"/>
              </a:rPr>
              <a:t> </a:t>
            </a:r>
            <a:endParaRPr lang="hr-HR" dirty="0"/>
          </a:p>
        </p:txBody>
      </p:sp>
      <p:sp>
        <p:nvSpPr>
          <p:cNvPr id="7" name="TekstniOkvir 6">
            <a:extLst>
              <a:ext uri="{FF2B5EF4-FFF2-40B4-BE49-F238E27FC236}">
                <a16:creationId xmlns:a16="http://schemas.microsoft.com/office/drawing/2014/main" id="{86775B7D-D320-4F7D-A8E3-8525B7C99684}"/>
              </a:ext>
            </a:extLst>
          </p:cNvPr>
          <p:cNvSpPr txBox="1"/>
          <p:nvPr/>
        </p:nvSpPr>
        <p:spPr>
          <a:xfrm>
            <a:off x="6435378" y="3719367"/>
            <a:ext cx="108866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2000" i="1" dirty="0" err="1">
                <a:solidFill>
                  <a:srgbClr val="7030A0"/>
                </a:solidFill>
                <a:latin typeface="Lato" panose="020F0502020204030203" pitchFamily="34" charset="0"/>
              </a:rPr>
              <a:t>price</a:t>
            </a:r>
            <a:r>
              <a:rPr lang="hr-HR" sz="1800" b="0" i="1" u="sng" strike="noStrike" baseline="0" dirty="0">
                <a:solidFill>
                  <a:srgbClr val="000000"/>
                </a:solidFill>
                <a:latin typeface="Lato" panose="020F0502020204030203" pitchFamily="34" charset="0"/>
              </a:rPr>
              <a:t> </a:t>
            </a:r>
            <a:endParaRPr lang="hr-HR" dirty="0"/>
          </a:p>
        </p:txBody>
      </p:sp>
      <p:sp>
        <p:nvSpPr>
          <p:cNvPr id="8" name="TekstniOkvir 7">
            <a:extLst>
              <a:ext uri="{FF2B5EF4-FFF2-40B4-BE49-F238E27FC236}">
                <a16:creationId xmlns:a16="http://schemas.microsoft.com/office/drawing/2014/main" id="{1CECE0E0-3200-40D9-BBF8-301DEB15E9D2}"/>
              </a:ext>
            </a:extLst>
          </p:cNvPr>
          <p:cNvSpPr txBox="1"/>
          <p:nvPr/>
        </p:nvSpPr>
        <p:spPr>
          <a:xfrm>
            <a:off x="2879377" y="4164633"/>
            <a:ext cx="172648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2000" b="0" i="1" strike="noStrike" baseline="0" dirty="0" err="1">
                <a:solidFill>
                  <a:srgbClr val="7030A0"/>
                </a:solidFill>
                <a:latin typeface="Lato" panose="020F0502020204030203" pitchFamily="34" charset="0"/>
              </a:rPr>
              <a:t>special</a:t>
            </a:r>
            <a:r>
              <a:rPr lang="hr-HR" sz="2000" b="0" i="1" strike="noStrike" baseline="0" dirty="0">
                <a:solidFill>
                  <a:srgbClr val="7030A0"/>
                </a:solidFill>
                <a:latin typeface="Lato" panose="020F0502020204030203" pitchFamily="34" charset="0"/>
              </a:rPr>
              <a:t> </a:t>
            </a:r>
            <a:r>
              <a:rPr lang="hr-HR" sz="2000" b="0" i="1" strike="noStrike" baseline="0" dirty="0" err="1">
                <a:solidFill>
                  <a:srgbClr val="7030A0"/>
                </a:solidFill>
                <a:latin typeface="Lato" panose="020F0502020204030203" pitchFamily="34" charset="0"/>
              </a:rPr>
              <a:t>offer</a:t>
            </a:r>
            <a:r>
              <a:rPr lang="hr-HR" sz="1800" b="0" i="1" u="sng" strike="noStrike" baseline="0" dirty="0">
                <a:solidFill>
                  <a:srgbClr val="000000"/>
                </a:solidFill>
                <a:latin typeface="Lato" panose="020F0502020204030203" pitchFamily="34" charset="0"/>
              </a:rPr>
              <a:t> </a:t>
            </a:r>
            <a:endParaRPr lang="hr-HR" dirty="0"/>
          </a:p>
        </p:txBody>
      </p:sp>
      <p:sp>
        <p:nvSpPr>
          <p:cNvPr id="9" name="TekstniOkvir 8">
            <a:extLst>
              <a:ext uri="{FF2B5EF4-FFF2-40B4-BE49-F238E27FC236}">
                <a16:creationId xmlns:a16="http://schemas.microsoft.com/office/drawing/2014/main" id="{1B8DA746-E426-44B5-89EC-F835E1437ED4}"/>
              </a:ext>
            </a:extLst>
          </p:cNvPr>
          <p:cNvSpPr txBox="1"/>
          <p:nvPr/>
        </p:nvSpPr>
        <p:spPr>
          <a:xfrm>
            <a:off x="3968044" y="5002944"/>
            <a:ext cx="18796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2000" i="1" dirty="0" err="1">
                <a:solidFill>
                  <a:srgbClr val="7030A0"/>
                </a:solidFill>
                <a:latin typeface="Lato" panose="020F0502020204030203" pitchFamily="34" charset="0"/>
              </a:rPr>
              <a:t>r</a:t>
            </a:r>
            <a:r>
              <a:rPr lang="hr-HR" sz="2000" b="0" i="1" strike="noStrike" baseline="0" dirty="0" err="1">
                <a:solidFill>
                  <a:srgbClr val="7030A0"/>
                </a:solidFill>
                <a:latin typeface="Lato" panose="020F0502020204030203" pitchFamily="34" charset="0"/>
              </a:rPr>
              <a:t>eturn</a:t>
            </a:r>
            <a:r>
              <a:rPr lang="hr-HR" sz="2000" b="0" i="1" strike="noStrike" baseline="0" dirty="0">
                <a:solidFill>
                  <a:srgbClr val="7030A0"/>
                </a:solidFill>
                <a:latin typeface="Lato" panose="020F0502020204030203" pitchFamily="34" charset="0"/>
              </a:rPr>
              <a:t> </a:t>
            </a:r>
            <a:r>
              <a:rPr lang="hr-HR" sz="2000" b="0" i="1" strike="noStrike" baseline="0" dirty="0" err="1">
                <a:solidFill>
                  <a:srgbClr val="7030A0"/>
                </a:solidFill>
                <a:latin typeface="Lato" panose="020F0502020204030203" pitchFamily="34" charset="0"/>
              </a:rPr>
              <a:t>ticket</a:t>
            </a:r>
            <a:r>
              <a:rPr lang="hr-HR" sz="1800" b="0" i="1" u="sng" strike="noStrike" baseline="0" dirty="0">
                <a:solidFill>
                  <a:srgbClr val="000000"/>
                </a:solidFill>
                <a:latin typeface="Lato" panose="020F0502020204030203" pitchFamily="34" charset="0"/>
              </a:rPr>
              <a:t> </a:t>
            </a:r>
            <a:endParaRPr lang="hr-HR" dirty="0"/>
          </a:p>
        </p:txBody>
      </p:sp>
      <p:sp>
        <p:nvSpPr>
          <p:cNvPr id="10" name="TekstniOkvir 9">
            <a:extLst>
              <a:ext uri="{FF2B5EF4-FFF2-40B4-BE49-F238E27FC236}">
                <a16:creationId xmlns:a16="http://schemas.microsoft.com/office/drawing/2014/main" id="{BED55ACC-4B28-497B-BA84-D62A06830B19}"/>
              </a:ext>
            </a:extLst>
          </p:cNvPr>
          <p:cNvSpPr txBox="1"/>
          <p:nvPr/>
        </p:nvSpPr>
        <p:spPr>
          <a:xfrm>
            <a:off x="5204888" y="5457674"/>
            <a:ext cx="146931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2000" b="0" i="1" strike="noStrike" baseline="0" dirty="0" err="1">
                <a:solidFill>
                  <a:srgbClr val="7030A0"/>
                </a:solidFill>
                <a:latin typeface="Lato" panose="020F0502020204030203" pitchFamily="34" charset="0"/>
              </a:rPr>
              <a:t>volunteer</a:t>
            </a:r>
            <a:r>
              <a:rPr lang="hr-HR" sz="1800" b="0" i="1" u="sng" strike="noStrike" baseline="0" dirty="0">
                <a:solidFill>
                  <a:srgbClr val="000000"/>
                </a:solidFill>
                <a:latin typeface="Lato" panose="020F0502020204030203" pitchFamily="34" charset="0"/>
              </a:rPr>
              <a:t> 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420158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2A266818-A984-456B-B57F-89C4B5C4A0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1379872" cy="3307644"/>
          </a:xfrm>
          <a:prstGeom prst="rect">
            <a:avLst/>
          </a:prstGeom>
        </p:spPr>
      </p:pic>
      <p:sp>
        <p:nvSpPr>
          <p:cNvPr id="4" name="TekstniOkvir 3">
            <a:extLst>
              <a:ext uri="{FF2B5EF4-FFF2-40B4-BE49-F238E27FC236}">
                <a16:creationId xmlns:a16="http://schemas.microsoft.com/office/drawing/2014/main" id="{FE6D73CA-7D40-4375-A5B3-B3495750860D}"/>
              </a:ext>
            </a:extLst>
          </p:cNvPr>
          <p:cNvSpPr txBox="1"/>
          <p:nvPr/>
        </p:nvSpPr>
        <p:spPr>
          <a:xfrm>
            <a:off x="3499556" y="2051594"/>
            <a:ext cx="190782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2000" b="0" i="1" strike="noStrike" baseline="0" dirty="0" err="1">
                <a:solidFill>
                  <a:srgbClr val="7030A0"/>
                </a:solidFill>
                <a:latin typeface="Lato" panose="020F0502020204030203" pitchFamily="34" charset="0"/>
              </a:rPr>
              <a:t>have</a:t>
            </a:r>
            <a:r>
              <a:rPr lang="hr-HR" sz="2000" b="0" i="1" strike="noStrike" baseline="0" dirty="0">
                <a:solidFill>
                  <a:srgbClr val="7030A0"/>
                </a:solidFill>
                <a:latin typeface="Lato" panose="020F0502020204030203" pitchFamily="34" charset="0"/>
              </a:rPr>
              <a:t> </a:t>
            </a:r>
            <a:r>
              <a:rPr lang="hr-HR" sz="2000" b="0" i="1" strike="noStrike" baseline="0" dirty="0" err="1">
                <a:solidFill>
                  <a:srgbClr val="7030A0"/>
                </a:solidFill>
                <a:latin typeface="Lato" panose="020F0502020204030203" pitchFamily="34" charset="0"/>
              </a:rPr>
              <a:t>been</a:t>
            </a:r>
            <a:endParaRPr lang="hr-HR" dirty="0"/>
          </a:p>
        </p:txBody>
      </p:sp>
      <p:sp>
        <p:nvSpPr>
          <p:cNvPr id="5" name="TekstniOkvir 4">
            <a:extLst>
              <a:ext uri="{FF2B5EF4-FFF2-40B4-BE49-F238E27FC236}">
                <a16:creationId xmlns:a16="http://schemas.microsoft.com/office/drawing/2014/main" id="{27A0845C-361C-4AF1-8966-3F2BB49AE6FA}"/>
              </a:ext>
            </a:extLst>
          </p:cNvPr>
          <p:cNvSpPr txBox="1"/>
          <p:nvPr/>
        </p:nvSpPr>
        <p:spPr>
          <a:xfrm>
            <a:off x="3409244" y="2475465"/>
            <a:ext cx="221262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2000" b="0" i="1" strike="noStrike" baseline="0" dirty="0" err="1">
                <a:solidFill>
                  <a:srgbClr val="7030A0"/>
                </a:solidFill>
                <a:latin typeface="Lato" panose="020F0502020204030203" pitchFamily="34" charset="0"/>
              </a:rPr>
              <a:t>have</a:t>
            </a:r>
            <a:r>
              <a:rPr lang="hr-HR" sz="2000" b="0" i="1" strike="noStrike" baseline="0" dirty="0">
                <a:solidFill>
                  <a:srgbClr val="7030A0"/>
                </a:solidFill>
                <a:latin typeface="Lato" panose="020F0502020204030203" pitchFamily="34" charset="0"/>
              </a:rPr>
              <a:t> </a:t>
            </a:r>
            <a:r>
              <a:rPr lang="hr-HR" sz="2000" b="0" i="1" strike="noStrike" baseline="0" dirty="0" err="1">
                <a:solidFill>
                  <a:srgbClr val="7030A0"/>
                </a:solidFill>
                <a:latin typeface="Lato" panose="020F0502020204030203" pitchFamily="34" charset="0"/>
              </a:rPr>
              <a:t>exchanged</a:t>
            </a:r>
            <a:endParaRPr lang="hr-HR" dirty="0"/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id="{82EB7EC5-2E41-43A4-A00F-A149C1042C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69" y="3283311"/>
            <a:ext cx="11243733" cy="3574689"/>
          </a:xfrm>
          <a:prstGeom prst="rect">
            <a:avLst/>
          </a:prstGeom>
        </p:spPr>
      </p:pic>
      <p:sp>
        <p:nvSpPr>
          <p:cNvPr id="7" name="TekstniOkvir 6">
            <a:extLst>
              <a:ext uri="{FF2B5EF4-FFF2-40B4-BE49-F238E27FC236}">
                <a16:creationId xmlns:a16="http://schemas.microsoft.com/office/drawing/2014/main" id="{580DE927-A910-416B-989C-254494C448C1}"/>
              </a:ext>
            </a:extLst>
          </p:cNvPr>
          <p:cNvSpPr txBox="1"/>
          <p:nvPr/>
        </p:nvSpPr>
        <p:spPr>
          <a:xfrm>
            <a:off x="4642556" y="3539068"/>
            <a:ext cx="164253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2000" b="0" i="1" strike="noStrike" baseline="0" dirty="0" err="1">
                <a:solidFill>
                  <a:srgbClr val="7030A0"/>
                </a:solidFill>
                <a:latin typeface="Lato" panose="020F0502020204030203" pitchFamily="34" charset="0"/>
              </a:rPr>
              <a:t>have</a:t>
            </a:r>
            <a:endParaRPr lang="hr-HR" dirty="0"/>
          </a:p>
        </p:txBody>
      </p:sp>
      <p:sp>
        <p:nvSpPr>
          <p:cNvPr id="8" name="TekstniOkvir 7">
            <a:extLst>
              <a:ext uri="{FF2B5EF4-FFF2-40B4-BE49-F238E27FC236}">
                <a16:creationId xmlns:a16="http://schemas.microsoft.com/office/drawing/2014/main" id="{C9A6953B-BB47-491E-BDE4-54751A9BB971}"/>
              </a:ext>
            </a:extLst>
          </p:cNvPr>
          <p:cNvSpPr txBox="1"/>
          <p:nvPr/>
        </p:nvSpPr>
        <p:spPr>
          <a:xfrm>
            <a:off x="6914444" y="3523199"/>
            <a:ext cx="221262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2000" b="0" i="1" strike="noStrike" baseline="0" dirty="0" err="1">
                <a:solidFill>
                  <a:srgbClr val="7030A0"/>
                </a:solidFill>
                <a:latin typeface="Lato" panose="020F0502020204030203" pitchFamily="34" charset="0"/>
              </a:rPr>
              <a:t>wanted</a:t>
            </a:r>
            <a:endParaRPr lang="hr-HR" dirty="0"/>
          </a:p>
        </p:txBody>
      </p:sp>
      <p:sp>
        <p:nvSpPr>
          <p:cNvPr id="9" name="TekstniOkvir 8">
            <a:extLst>
              <a:ext uri="{FF2B5EF4-FFF2-40B4-BE49-F238E27FC236}">
                <a16:creationId xmlns:a16="http://schemas.microsoft.com/office/drawing/2014/main" id="{FBA4E730-05DF-4492-B327-75E78B0C4053}"/>
              </a:ext>
            </a:extLst>
          </p:cNvPr>
          <p:cNvSpPr txBox="1"/>
          <p:nvPr/>
        </p:nvSpPr>
        <p:spPr>
          <a:xfrm>
            <a:off x="4992680" y="3912020"/>
            <a:ext cx="164253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2000" b="0" i="1" strike="noStrike" baseline="0" dirty="0" err="1">
                <a:solidFill>
                  <a:srgbClr val="7030A0"/>
                </a:solidFill>
                <a:latin typeface="Lato" panose="020F0502020204030203" pitchFamily="34" charset="0"/>
              </a:rPr>
              <a:t>have</a:t>
            </a:r>
            <a:endParaRPr lang="hr-HR" dirty="0"/>
          </a:p>
        </p:txBody>
      </p:sp>
      <p:sp>
        <p:nvSpPr>
          <p:cNvPr id="10" name="TekstniOkvir 9">
            <a:extLst>
              <a:ext uri="{FF2B5EF4-FFF2-40B4-BE49-F238E27FC236}">
                <a16:creationId xmlns:a16="http://schemas.microsoft.com/office/drawing/2014/main" id="{B98479D0-CA8F-4A94-ACCF-FCFD0470CCF2}"/>
              </a:ext>
            </a:extLst>
          </p:cNvPr>
          <p:cNvSpPr txBox="1"/>
          <p:nvPr/>
        </p:nvSpPr>
        <p:spPr>
          <a:xfrm>
            <a:off x="7120467" y="3948806"/>
            <a:ext cx="164253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2000" b="0" i="1" strike="noStrike" baseline="0" dirty="0">
                <a:solidFill>
                  <a:srgbClr val="7030A0"/>
                </a:solidFill>
                <a:latin typeface="Lato" panose="020F0502020204030203" pitchFamily="34" charset="0"/>
              </a:rPr>
              <a:t>had</a:t>
            </a:r>
            <a:endParaRPr lang="hr-HR" dirty="0"/>
          </a:p>
        </p:txBody>
      </p:sp>
      <p:sp>
        <p:nvSpPr>
          <p:cNvPr id="11" name="TekstniOkvir 10">
            <a:extLst>
              <a:ext uri="{FF2B5EF4-FFF2-40B4-BE49-F238E27FC236}">
                <a16:creationId xmlns:a16="http://schemas.microsoft.com/office/drawing/2014/main" id="{F18BBC66-AA48-4DEC-8AEF-2E2DC287F6DE}"/>
              </a:ext>
            </a:extLst>
          </p:cNvPr>
          <p:cNvSpPr txBox="1"/>
          <p:nvPr/>
        </p:nvSpPr>
        <p:spPr>
          <a:xfrm>
            <a:off x="4586111" y="4721868"/>
            <a:ext cx="164253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2000" b="0" i="1" strike="noStrike" baseline="0" dirty="0" err="1">
                <a:solidFill>
                  <a:srgbClr val="7030A0"/>
                </a:solidFill>
                <a:latin typeface="Lato" panose="020F0502020204030203" pitchFamily="34" charset="0"/>
              </a:rPr>
              <a:t>have</a:t>
            </a:r>
            <a:endParaRPr lang="hr-HR" dirty="0"/>
          </a:p>
        </p:txBody>
      </p:sp>
      <p:sp>
        <p:nvSpPr>
          <p:cNvPr id="12" name="TekstniOkvir 11">
            <a:extLst>
              <a:ext uri="{FF2B5EF4-FFF2-40B4-BE49-F238E27FC236}">
                <a16:creationId xmlns:a16="http://schemas.microsoft.com/office/drawing/2014/main" id="{C4770E9D-D8C9-4503-85BB-917977C49933}"/>
              </a:ext>
            </a:extLst>
          </p:cNvPr>
          <p:cNvSpPr txBox="1"/>
          <p:nvPr/>
        </p:nvSpPr>
        <p:spPr>
          <a:xfrm>
            <a:off x="6278117" y="4730238"/>
            <a:ext cx="164253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2000" b="0" i="1" strike="noStrike" baseline="0" dirty="0" err="1">
                <a:solidFill>
                  <a:srgbClr val="7030A0"/>
                </a:solidFill>
                <a:latin typeface="Lato" panose="020F0502020204030203" pitchFamily="34" charset="0"/>
              </a:rPr>
              <a:t>been</a:t>
            </a:r>
            <a:endParaRPr lang="hr-HR" dirty="0"/>
          </a:p>
        </p:txBody>
      </p:sp>
      <p:sp>
        <p:nvSpPr>
          <p:cNvPr id="13" name="TekstniOkvir 12">
            <a:extLst>
              <a:ext uri="{FF2B5EF4-FFF2-40B4-BE49-F238E27FC236}">
                <a16:creationId xmlns:a16="http://schemas.microsoft.com/office/drawing/2014/main" id="{159077A2-F7A2-417E-B89A-E5D9A0C8829F}"/>
              </a:ext>
            </a:extLst>
          </p:cNvPr>
          <p:cNvSpPr txBox="1"/>
          <p:nvPr/>
        </p:nvSpPr>
        <p:spPr>
          <a:xfrm>
            <a:off x="8677006" y="4727868"/>
            <a:ext cx="164253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2000" b="0" i="1" strike="noStrike" baseline="0" dirty="0" err="1">
                <a:solidFill>
                  <a:srgbClr val="7030A0"/>
                </a:solidFill>
                <a:latin typeface="Lato" panose="020F0502020204030203" pitchFamily="34" charset="0"/>
              </a:rPr>
              <a:t>have</a:t>
            </a:r>
            <a:endParaRPr lang="hr-HR" dirty="0"/>
          </a:p>
        </p:txBody>
      </p:sp>
      <p:sp>
        <p:nvSpPr>
          <p:cNvPr id="14" name="TekstniOkvir 13">
            <a:extLst>
              <a:ext uri="{FF2B5EF4-FFF2-40B4-BE49-F238E27FC236}">
                <a16:creationId xmlns:a16="http://schemas.microsoft.com/office/drawing/2014/main" id="{A54FD3CB-356F-4DEB-A36A-A6C06751DDFA}"/>
              </a:ext>
            </a:extLst>
          </p:cNvPr>
          <p:cNvSpPr txBox="1"/>
          <p:nvPr/>
        </p:nvSpPr>
        <p:spPr>
          <a:xfrm>
            <a:off x="4800599" y="5144647"/>
            <a:ext cx="164253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2000" b="0" i="1" strike="noStrike" baseline="0" dirty="0" err="1">
                <a:solidFill>
                  <a:srgbClr val="7030A0"/>
                </a:solidFill>
                <a:latin typeface="Lato" panose="020F0502020204030203" pitchFamily="34" charset="0"/>
              </a:rPr>
              <a:t>wanted</a:t>
            </a:r>
            <a:endParaRPr lang="hr-HR" dirty="0"/>
          </a:p>
        </p:txBody>
      </p:sp>
      <p:sp>
        <p:nvSpPr>
          <p:cNvPr id="15" name="TekstniOkvir 14">
            <a:extLst>
              <a:ext uri="{FF2B5EF4-FFF2-40B4-BE49-F238E27FC236}">
                <a16:creationId xmlns:a16="http://schemas.microsoft.com/office/drawing/2014/main" id="{ED617F78-C346-434C-9406-EAFB04509A4F}"/>
              </a:ext>
            </a:extLst>
          </p:cNvPr>
          <p:cNvSpPr txBox="1"/>
          <p:nvPr/>
        </p:nvSpPr>
        <p:spPr>
          <a:xfrm>
            <a:off x="4945037" y="5537167"/>
            <a:ext cx="164253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2000" b="0" i="1" strike="noStrike" baseline="0" dirty="0" err="1">
                <a:solidFill>
                  <a:srgbClr val="7030A0"/>
                </a:solidFill>
                <a:latin typeface="Lato" panose="020F0502020204030203" pitchFamily="34" charset="0"/>
              </a:rPr>
              <a:t>have</a:t>
            </a:r>
            <a:r>
              <a:rPr lang="hr-HR" sz="2000" b="0" i="1" strike="noStrike" baseline="0" dirty="0">
                <a:solidFill>
                  <a:srgbClr val="7030A0"/>
                </a:solidFill>
                <a:latin typeface="Lato" panose="020F0502020204030203" pitchFamily="34" charset="0"/>
              </a:rPr>
              <a:t> </a:t>
            </a:r>
            <a:r>
              <a:rPr lang="hr-HR" sz="2000" b="0" i="1" strike="noStrike" baseline="0" dirty="0" err="1">
                <a:solidFill>
                  <a:srgbClr val="7030A0"/>
                </a:solidFill>
                <a:latin typeface="Lato" panose="020F0502020204030203" pitchFamily="34" charset="0"/>
              </a:rPr>
              <a:t>learned</a:t>
            </a:r>
            <a:endParaRPr lang="hr-HR" dirty="0"/>
          </a:p>
        </p:txBody>
      </p:sp>
      <p:sp>
        <p:nvSpPr>
          <p:cNvPr id="16" name="TekstniOkvir 15">
            <a:extLst>
              <a:ext uri="{FF2B5EF4-FFF2-40B4-BE49-F238E27FC236}">
                <a16:creationId xmlns:a16="http://schemas.microsoft.com/office/drawing/2014/main" id="{BCD70794-B312-4995-8FD4-FAC56038125A}"/>
              </a:ext>
            </a:extLst>
          </p:cNvPr>
          <p:cNvSpPr txBox="1"/>
          <p:nvPr/>
        </p:nvSpPr>
        <p:spPr>
          <a:xfrm>
            <a:off x="6731419" y="5966404"/>
            <a:ext cx="164253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2000" b="0" i="1" strike="noStrike" baseline="0" dirty="0" err="1">
                <a:solidFill>
                  <a:srgbClr val="7030A0"/>
                </a:solidFill>
                <a:latin typeface="Lato" panose="020F0502020204030203" pitchFamily="34" charset="0"/>
              </a:rPr>
              <a:t>has</a:t>
            </a:r>
            <a:r>
              <a:rPr lang="hr-HR" sz="2000" b="0" i="1" strike="noStrike" baseline="0" dirty="0">
                <a:solidFill>
                  <a:srgbClr val="7030A0"/>
                </a:solidFill>
                <a:latin typeface="Lato" panose="020F0502020204030203" pitchFamily="34" charset="0"/>
              </a:rPr>
              <a:t> </a:t>
            </a:r>
            <a:r>
              <a:rPr lang="hr-HR" sz="2000" b="0" i="1" strike="noStrike" baseline="0" dirty="0" err="1">
                <a:solidFill>
                  <a:srgbClr val="7030A0"/>
                </a:solidFill>
                <a:latin typeface="Lato" panose="020F0502020204030203" pitchFamily="34" charset="0"/>
              </a:rPr>
              <a:t>been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026223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33E6CF48-FC7D-40E4-B4DA-7C3874353B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08867"/>
            <a:ext cx="12192000" cy="3372979"/>
          </a:xfrm>
          <a:prstGeom prst="rect">
            <a:avLst/>
          </a:prstGeom>
        </p:spPr>
      </p:pic>
      <p:sp>
        <p:nvSpPr>
          <p:cNvPr id="4" name="TekstniOkvir 3">
            <a:extLst>
              <a:ext uri="{FF2B5EF4-FFF2-40B4-BE49-F238E27FC236}">
                <a16:creationId xmlns:a16="http://schemas.microsoft.com/office/drawing/2014/main" id="{CDE8B4DE-4434-404A-9D26-63AB3322DA52}"/>
              </a:ext>
            </a:extLst>
          </p:cNvPr>
          <p:cNvSpPr txBox="1"/>
          <p:nvPr/>
        </p:nvSpPr>
        <p:spPr>
          <a:xfrm>
            <a:off x="621394" y="310412"/>
            <a:ext cx="164253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2000" b="0" i="1" strike="noStrike" baseline="0" dirty="0" err="1">
                <a:solidFill>
                  <a:srgbClr val="7030A0"/>
                </a:solidFill>
                <a:latin typeface="Lato" panose="020F0502020204030203" pitchFamily="34" charset="0"/>
              </a:rPr>
              <a:t>have</a:t>
            </a:r>
            <a:r>
              <a:rPr lang="hr-HR" sz="2000" b="0" i="1" strike="noStrike" baseline="0" dirty="0">
                <a:solidFill>
                  <a:srgbClr val="7030A0"/>
                </a:solidFill>
                <a:latin typeface="Lato" panose="020F0502020204030203" pitchFamily="34" charset="0"/>
              </a:rPr>
              <a:t> had</a:t>
            </a:r>
            <a:endParaRPr lang="hr-HR" dirty="0"/>
          </a:p>
        </p:txBody>
      </p:sp>
      <p:sp>
        <p:nvSpPr>
          <p:cNvPr id="5" name="TekstniOkvir 4">
            <a:extLst>
              <a:ext uri="{FF2B5EF4-FFF2-40B4-BE49-F238E27FC236}">
                <a16:creationId xmlns:a16="http://schemas.microsoft.com/office/drawing/2014/main" id="{C0889BBA-5231-4A25-953B-7E0E7E7FE64C}"/>
              </a:ext>
            </a:extLst>
          </p:cNvPr>
          <p:cNvSpPr txBox="1"/>
          <p:nvPr/>
        </p:nvSpPr>
        <p:spPr>
          <a:xfrm>
            <a:off x="598816" y="761966"/>
            <a:ext cx="220697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2000" b="0" i="1" strike="noStrike" baseline="0" dirty="0" err="1">
                <a:solidFill>
                  <a:srgbClr val="7030A0"/>
                </a:solidFill>
                <a:latin typeface="Lato" panose="020F0502020204030203" pitchFamily="34" charset="0"/>
              </a:rPr>
              <a:t>have</a:t>
            </a:r>
            <a:r>
              <a:rPr lang="hr-HR" sz="2000" b="0" i="1" strike="noStrike" baseline="0" dirty="0">
                <a:solidFill>
                  <a:srgbClr val="7030A0"/>
                </a:solidFill>
                <a:latin typeface="Lato" panose="020F0502020204030203" pitchFamily="34" charset="0"/>
              </a:rPr>
              <a:t> </a:t>
            </a:r>
            <a:r>
              <a:rPr lang="hr-HR" sz="2000" b="0" i="1" strike="noStrike" baseline="0" dirty="0" err="1">
                <a:solidFill>
                  <a:srgbClr val="7030A0"/>
                </a:solidFill>
                <a:latin typeface="Lato" panose="020F0502020204030203" pitchFamily="34" charset="0"/>
              </a:rPr>
              <a:t>travelled</a:t>
            </a:r>
            <a:endParaRPr lang="hr-HR" dirty="0"/>
          </a:p>
        </p:txBody>
      </p:sp>
      <p:sp>
        <p:nvSpPr>
          <p:cNvPr id="6" name="TekstniOkvir 5">
            <a:extLst>
              <a:ext uri="{FF2B5EF4-FFF2-40B4-BE49-F238E27FC236}">
                <a16:creationId xmlns:a16="http://schemas.microsoft.com/office/drawing/2014/main" id="{54E92A1D-6EF2-474A-BDB6-AE7A7558E06D}"/>
              </a:ext>
            </a:extLst>
          </p:cNvPr>
          <p:cNvSpPr txBox="1"/>
          <p:nvPr/>
        </p:nvSpPr>
        <p:spPr>
          <a:xfrm>
            <a:off x="4453467" y="1188121"/>
            <a:ext cx="164253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2000" b="0" i="1" strike="noStrike" baseline="0" dirty="0" err="1">
                <a:solidFill>
                  <a:srgbClr val="7030A0"/>
                </a:solidFill>
                <a:latin typeface="Lato" panose="020F0502020204030203" pitchFamily="34" charset="0"/>
              </a:rPr>
              <a:t>has</a:t>
            </a:r>
            <a:r>
              <a:rPr lang="hr-HR" sz="2000" b="0" i="1" strike="noStrike" baseline="0" dirty="0">
                <a:solidFill>
                  <a:srgbClr val="7030A0"/>
                </a:solidFill>
                <a:latin typeface="Lato" panose="020F0502020204030203" pitchFamily="34" charset="0"/>
              </a:rPr>
              <a:t> </a:t>
            </a:r>
            <a:r>
              <a:rPr lang="hr-HR" sz="2000" b="0" i="1" strike="noStrike" baseline="0" dirty="0" err="1">
                <a:solidFill>
                  <a:srgbClr val="7030A0"/>
                </a:solidFill>
                <a:latin typeface="Lato" panose="020F0502020204030203" pitchFamily="34" charset="0"/>
              </a:rPr>
              <a:t>changed</a:t>
            </a:r>
            <a:endParaRPr lang="hr-HR" dirty="0"/>
          </a:p>
        </p:txBody>
      </p:sp>
      <p:sp>
        <p:nvSpPr>
          <p:cNvPr id="7" name="TekstniOkvir 6">
            <a:extLst>
              <a:ext uri="{FF2B5EF4-FFF2-40B4-BE49-F238E27FC236}">
                <a16:creationId xmlns:a16="http://schemas.microsoft.com/office/drawing/2014/main" id="{DAF69D99-F072-44D9-A2F6-7AC359C6A8D3}"/>
              </a:ext>
            </a:extLst>
          </p:cNvPr>
          <p:cNvSpPr txBox="1"/>
          <p:nvPr/>
        </p:nvSpPr>
        <p:spPr>
          <a:xfrm>
            <a:off x="4177393" y="1667254"/>
            <a:ext cx="164253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2000" b="0" i="1" strike="noStrike" baseline="0" dirty="0" err="1">
                <a:solidFill>
                  <a:srgbClr val="7030A0"/>
                </a:solidFill>
                <a:latin typeface="Lato" panose="020F0502020204030203" pitchFamily="34" charset="0"/>
              </a:rPr>
              <a:t>have</a:t>
            </a:r>
            <a:r>
              <a:rPr lang="hr-HR" sz="2000" b="0" i="1" strike="noStrike" baseline="0" dirty="0">
                <a:solidFill>
                  <a:srgbClr val="7030A0"/>
                </a:solidFill>
                <a:latin typeface="Lato" panose="020F0502020204030203" pitchFamily="34" charset="0"/>
              </a:rPr>
              <a:t> </a:t>
            </a:r>
            <a:r>
              <a:rPr lang="hr-HR" sz="2000" b="0" i="1" strike="noStrike" baseline="0" dirty="0" err="1">
                <a:solidFill>
                  <a:srgbClr val="7030A0"/>
                </a:solidFill>
                <a:latin typeface="Lato" panose="020F0502020204030203" pitchFamily="34" charset="0"/>
              </a:rPr>
              <a:t>moved</a:t>
            </a:r>
            <a:endParaRPr lang="hr-HR" dirty="0"/>
          </a:p>
        </p:txBody>
      </p:sp>
      <p:sp>
        <p:nvSpPr>
          <p:cNvPr id="8" name="TekstniOkvir 7">
            <a:extLst>
              <a:ext uri="{FF2B5EF4-FFF2-40B4-BE49-F238E27FC236}">
                <a16:creationId xmlns:a16="http://schemas.microsoft.com/office/drawing/2014/main" id="{A57D9236-27ED-41B4-B804-E7FEB139ABAE}"/>
              </a:ext>
            </a:extLst>
          </p:cNvPr>
          <p:cNvSpPr txBox="1"/>
          <p:nvPr/>
        </p:nvSpPr>
        <p:spPr>
          <a:xfrm>
            <a:off x="2726771" y="2562543"/>
            <a:ext cx="164253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2000" b="0" i="1" strike="noStrike" baseline="0" dirty="0" err="1">
                <a:solidFill>
                  <a:srgbClr val="7030A0"/>
                </a:solidFill>
                <a:latin typeface="Lato" panose="020F0502020204030203" pitchFamily="34" charset="0"/>
              </a:rPr>
              <a:t>has</a:t>
            </a:r>
            <a:r>
              <a:rPr lang="hr-HR" sz="2000" b="0" i="1" strike="noStrike" baseline="0" dirty="0">
                <a:solidFill>
                  <a:srgbClr val="7030A0"/>
                </a:solidFill>
                <a:latin typeface="Lato" panose="020F0502020204030203" pitchFamily="34" charset="0"/>
              </a:rPr>
              <a:t> </a:t>
            </a:r>
            <a:r>
              <a:rPr lang="hr-HR" sz="2000" b="0" i="1" strike="noStrike" baseline="0" dirty="0" err="1">
                <a:solidFill>
                  <a:srgbClr val="7030A0"/>
                </a:solidFill>
                <a:latin typeface="Lato" panose="020F0502020204030203" pitchFamily="34" charset="0"/>
              </a:rPr>
              <a:t>made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971687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2D2B266D-3625-4584-A5C3-7D3F672CFF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463B99A-73EE-4FBB-B7C4-F9F9BCC25C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A5D2A5D1-BA0D-47D3-B051-DA7743C46E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219825"/>
          </a:xfrm>
          <a:custGeom>
            <a:avLst/>
            <a:gdLst>
              <a:gd name="connsiteX0" fmla="*/ 6789701 w 12192000"/>
              <a:gd name="connsiteY0" fmla="*/ 6151588 h 6219825"/>
              <a:gd name="connsiteX1" fmla="*/ 6788702 w 12192000"/>
              <a:gd name="connsiteY1" fmla="*/ 6151666 h 6219825"/>
              <a:gd name="connsiteX2" fmla="*/ 6788476 w 12192000"/>
              <a:gd name="connsiteY2" fmla="*/ 6152200 h 6219825"/>
              <a:gd name="connsiteX3" fmla="*/ 9834 w 12192000"/>
              <a:gd name="connsiteY3" fmla="*/ 0 h 6219825"/>
              <a:gd name="connsiteX4" fmla="*/ 12357 w 12192000"/>
              <a:gd name="connsiteY4" fmla="*/ 1 h 6219825"/>
              <a:gd name="connsiteX5" fmla="*/ 12192000 w 12192000"/>
              <a:gd name="connsiteY5" fmla="*/ 1 h 6219825"/>
              <a:gd name="connsiteX6" fmla="*/ 12192000 w 12192000"/>
              <a:gd name="connsiteY6" fmla="*/ 5105401 h 6219825"/>
              <a:gd name="connsiteX7" fmla="*/ 12191716 w 12192000"/>
              <a:gd name="connsiteY7" fmla="*/ 5105401 h 6219825"/>
              <a:gd name="connsiteX8" fmla="*/ 12192000 w 12192000"/>
              <a:gd name="connsiteY8" fmla="*/ 5256977 h 6219825"/>
              <a:gd name="connsiteX9" fmla="*/ 12061096 w 12192000"/>
              <a:gd name="connsiteY9" fmla="*/ 5296034 h 6219825"/>
              <a:gd name="connsiteX10" fmla="*/ 11676800 w 12192000"/>
              <a:gd name="connsiteY10" fmla="*/ 5399652 h 6219825"/>
              <a:gd name="connsiteX11" fmla="*/ 10425355 w 12192000"/>
              <a:gd name="connsiteY11" fmla="*/ 5683310 h 6219825"/>
              <a:gd name="connsiteX12" fmla="*/ 9424022 w 12192000"/>
              <a:gd name="connsiteY12" fmla="*/ 5858546 h 6219825"/>
              <a:gd name="connsiteX13" fmla="*/ 8458419 w 12192000"/>
              <a:gd name="connsiteY13" fmla="*/ 5992303 h 6219825"/>
              <a:gd name="connsiteX14" fmla="*/ 7715970 w 12192000"/>
              <a:gd name="connsiteY14" fmla="*/ 6072283 h 6219825"/>
              <a:gd name="connsiteX15" fmla="*/ 6951716 w 12192000"/>
              <a:gd name="connsiteY15" fmla="*/ 6138091 h 6219825"/>
              <a:gd name="connsiteX16" fmla="*/ 6936303 w 12192000"/>
              <a:gd name="connsiteY16" fmla="*/ 6140163 h 6219825"/>
              <a:gd name="connsiteX17" fmla="*/ 6790448 w 12192000"/>
              <a:gd name="connsiteY17" fmla="*/ 6151529 h 6219825"/>
              <a:gd name="connsiteX18" fmla="*/ 6799941 w 12192000"/>
              <a:gd name="connsiteY18" fmla="*/ 6153349 h 6219825"/>
              <a:gd name="connsiteX19" fmla="*/ 6835432 w 12192000"/>
              <a:gd name="connsiteY19" fmla="*/ 6151642 h 6219825"/>
              <a:gd name="connsiteX20" fmla="*/ 6884003 w 12192000"/>
              <a:gd name="connsiteY20" fmla="*/ 6148662 h 6219825"/>
              <a:gd name="connsiteX21" fmla="*/ 7578771 w 12192000"/>
              <a:gd name="connsiteY21" fmla="*/ 6116122 h 6219825"/>
              <a:gd name="connsiteX22" fmla="*/ 8623845 w 12192000"/>
              <a:gd name="connsiteY22" fmla="*/ 6029188 h 6219825"/>
              <a:gd name="connsiteX23" fmla="*/ 9479970 w 12192000"/>
              <a:gd name="connsiteY23" fmla="*/ 5925239 h 6219825"/>
              <a:gd name="connsiteX24" fmla="*/ 10629308 w 12192000"/>
              <a:gd name="connsiteY24" fmla="*/ 5731000 h 6219825"/>
              <a:gd name="connsiteX25" fmla="*/ 11998498 w 12192000"/>
              <a:gd name="connsiteY25" fmla="*/ 5404869 h 6219825"/>
              <a:gd name="connsiteX26" fmla="*/ 12192000 w 12192000"/>
              <a:gd name="connsiteY26" fmla="*/ 5347846 h 6219825"/>
              <a:gd name="connsiteX27" fmla="*/ 12192000 w 12192000"/>
              <a:gd name="connsiteY27" fmla="*/ 5402606 h 6219825"/>
              <a:gd name="connsiteX28" fmla="*/ 11829257 w 12192000"/>
              <a:gd name="connsiteY28" fmla="*/ 5507950 h 6219825"/>
              <a:gd name="connsiteX29" fmla="*/ 10939183 w 12192000"/>
              <a:gd name="connsiteY29" fmla="*/ 5722555 h 6219825"/>
              <a:gd name="connsiteX30" fmla="*/ 9985530 w 12192000"/>
              <a:gd name="connsiteY30" fmla="*/ 5902635 h 6219825"/>
              <a:gd name="connsiteX31" fmla="*/ 9186882 w 12192000"/>
              <a:gd name="connsiteY31" fmla="*/ 6018631 h 6219825"/>
              <a:gd name="connsiteX32" fmla="*/ 8578198 w 12192000"/>
              <a:gd name="connsiteY32" fmla="*/ 6088179 h 6219825"/>
              <a:gd name="connsiteX33" fmla="*/ 7864358 w 12192000"/>
              <a:gd name="connsiteY33" fmla="*/ 6149656 h 6219825"/>
              <a:gd name="connsiteX34" fmla="*/ 6935502 w 12192000"/>
              <a:gd name="connsiteY34" fmla="*/ 6201071 h 6219825"/>
              <a:gd name="connsiteX35" fmla="*/ 6477750 w 12192000"/>
              <a:gd name="connsiteY35" fmla="*/ 6214980 h 6219825"/>
              <a:gd name="connsiteX36" fmla="*/ 6362294 w 12192000"/>
              <a:gd name="connsiteY36" fmla="*/ 6219825 h 6219825"/>
              <a:gd name="connsiteX37" fmla="*/ 6057129 w 12192000"/>
              <a:gd name="connsiteY37" fmla="*/ 6219825 h 6219825"/>
              <a:gd name="connsiteX38" fmla="*/ 5977784 w 12192000"/>
              <a:gd name="connsiteY38" fmla="*/ 6215229 h 6219825"/>
              <a:gd name="connsiteX39" fmla="*/ 5265087 w 12192000"/>
              <a:gd name="connsiteY39" fmla="*/ 6178965 h 6219825"/>
              <a:gd name="connsiteX40" fmla="*/ 4346277 w 12192000"/>
              <a:gd name="connsiteY40" fmla="*/ 6116869 h 6219825"/>
              <a:gd name="connsiteX41" fmla="*/ 3373045 w 12192000"/>
              <a:gd name="connsiteY41" fmla="*/ 6018259 h 6219825"/>
              <a:gd name="connsiteX42" fmla="*/ 2362173 w 12192000"/>
              <a:gd name="connsiteY42" fmla="*/ 5899282 h 6219825"/>
              <a:gd name="connsiteX43" fmla="*/ 1233178 w 12192000"/>
              <a:gd name="connsiteY43" fmla="*/ 5726033 h 6219825"/>
              <a:gd name="connsiteX44" fmla="*/ 68500 w 12192000"/>
              <a:gd name="connsiteY44" fmla="*/ 5486226 h 6219825"/>
              <a:gd name="connsiteX45" fmla="*/ 0 w 12192000"/>
              <a:gd name="connsiteY45" fmla="*/ 5468863 h 6219825"/>
              <a:gd name="connsiteX46" fmla="*/ 0 w 12192000"/>
              <a:gd name="connsiteY46" fmla="*/ 5412351 h 6219825"/>
              <a:gd name="connsiteX47" fmla="*/ 72441 w 12192000"/>
              <a:gd name="connsiteY47" fmla="*/ 5431135 h 6219825"/>
              <a:gd name="connsiteX48" fmla="*/ 600716 w 12192000"/>
              <a:gd name="connsiteY48" fmla="*/ 5549555 h 6219825"/>
              <a:gd name="connsiteX49" fmla="*/ 1769512 w 12192000"/>
              <a:gd name="connsiteY49" fmla="*/ 5759811 h 6219825"/>
              <a:gd name="connsiteX50" fmla="*/ 2613554 w 12192000"/>
              <a:gd name="connsiteY50" fmla="*/ 5876802 h 6219825"/>
              <a:gd name="connsiteX51" fmla="*/ 2581134 w 12192000"/>
              <a:gd name="connsiteY51" fmla="*/ 5866867 h 6219825"/>
              <a:gd name="connsiteX52" fmla="*/ 1112635 w 12192000"/>
              <a:gd name="connsiteY52" fmla="*/ 5534031 h 6219825"/>
              <a:gd name="connsiteX53" fmla="*/ 420412 w 12192000"/>
              <a:gd name="connsiteY53" fmla="*/ 5334514 h 6219825"/>
              <a:gd name="connsiteX54" fmla="*/ 0 w 12192000"/>
              <a:gd name="connsiteY54" fmla="*/ 5195539 h 6219825"/>
              <a:gd name="connsiteX55" fmla="*/ 60 w 12192000"/>
              <a:gd name="connsiteY55" fmla="*/ 5105401 h 6219825"/>
              <a:gd name="connsiteX56" fmla="*/ 0 w 12192000"/>
              <a:gd name="connsiteY56" fmla="*/ 5105401 h 6219825"/>
              <a:gd name="connsiteX57" fmla="*/ 0 w 12192000"/>
              <a:gd name="connsiteY57" fmla="*/ 1 h 6219825"/>
              <a:gd name="connsiteX58" fmla="*/ 9834 w 12192000"/>
              <a:gd name="connsiteY58" fmla="*/ 1 h 6219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12192000" h="6219825">
                <a:moveTo>
                  <a:pt x="6789701" y="6151588"/>
                </a:moveTo>
                <a:lnTo>
                  <a:pt x="6788702" y="6151666"/>
                </a:lnTo>
                <a:cubicBezTo>
                  <a:pt x="6788627" y="6151844"/>
                  <a:pt x="6788551" y="6152022"/>
                  <a:pt x="6788476" y="6152200"/>
                </a:cubicBezTo>
                <a:close/>
                <a:moveTo>
                  <a:pt x="9834" y="0"/>
                </a:moveTo>
                <a:lnTo>
                  <a:pt x="12357" y="1"/>
                </a:lnTo>
                <a:lnTo>
                  <a:pt x="12192000" y="1"/>
                </a:lnTo>
                <a:lnTo>
                  <a:pt x="12192000" y="5105401"/>
                </a:lnTo>
                <a:lnTo>
                  <a:pt x="12191716" y="5105401"/>
                </a:lnTo>
                <a:lnTo>
                  <a:pt x="12192000" y="5256977"/>
                </a:lnTo>
                <a:lnTo>
                  <a:pt x="12061096" y="5296034"/>
                </a:lnTo>
                <a:cubicBezTo>
                  <a:pt x="11933500" y="5332263"/>
                  <a:pt x="11805390" y="5366806"/>
                  <a:pt x="11676800" y="5399652"/>
                </a:cubicBezTo>
                <a:cubicBezTo>
                  <a:pt x="11262789" y="5507204"/>
                  <a:pt x="10845343" y="5600846"/>
                  <a:pt x="10425355" y="5683310"/>
                </a:cubicBezTo>
                <a:cubicBezTo>
                  <a:pt x="10092810" y="5748549"/>
                  <a:pt x="9759033" y="5806970"/>
                  <a:pt x="9424022" y="5858546"/>
                </a:cubicBezTo>
                <a:cubicBezTo>
                  <a:pt x="9102997" y="5908224"/>
                  <a:pt x="8781133" y="5952809"/>
                  <a:pt x="8458419" y="5992303"/>
                </a:cubicBezTo>
                <a:cubicBezTo>
                  <a:pt x="8211360" y="6022481"/>
                  <a:pt x="7963792" y="6048065"/>
                  <a:pt x="7715970" y="6072283"/>
                </a:cubicBezTo>
                <a:lnTo>
                  <a:pt x="6951716" y="6138091"/>
                </a:lnTo>
                <a:lnTo>
                  <a:pt x="6936303" y="6140163"/>
                </a:lnTo>
                <a:lnTo>
                  <a:pt x="6790448" y="6151529"/>
                </a:lnTo>
                <a:lnTo>
                  <a:pt x="6799941" y="6153349"/>
                </a:lnTo>
                <a:cubicBezTo>
                  <a:pt x="6811623" y="6153816"/>
                  <a:pt x="6823734" y="6151642"/>
                  <a:pt x="6835432" y="6151642"/>
                </a:cubicBezTo>
                <a:cubicBezTo>
                  <a:pt x="6851580" y="6151642"/>
                  <a:pt x="6867729" y="6149034"/>
                  <a:pt x="6884003" y="6148662"/>
                </a:cubicBezTo>
                <a:cubicBezTo>
                  <a:pt x="7115805" y="6143198"/>
                  <a:pt x="7347351" y="6131026"/>
                  <a:pt x="7578771" y="6116122"/>
                </a:cubicBezTo>
                <a:cubicBezTo>
                  <a:pt x="7927552" y="6093644"/>
                  <a:pt x="8276080" y="6065453"/>
                  <a:pt x="8623845" y="6029188"/>
                </a:cubicBezTo>
                <a:cubicBezTo>
                  <a:pt x="8909939" y="5999878"/>
                  <a:pt x="9195310" y="5965228"/>
                  <a:pt x="9479970" y="5925239"/>
                </a:cubicBezTo>
                <a:cubicBezTo>
                  <a:pt x="9864901" y="5870842"/>
                  <a:pt x="10248014" y="5806101"/>
                  <a:pt x="10629308" y="5731000"/>
                </a:cubicBezTo>
                <a:cubicBezTo>
                  <a:pt x="11090114" y="5639842"/>
                  <a:pt x="11546975" y="5532291"/>
                  <a:pt x="11998498" y="5404869"/>
                </a:cubicBezTo>
                <a:lnTo>
                  <a:pt x="12192000" y="5347846"/>
                </a:lnTo>
                <a:lnTo>
                  <a:pt x="12192000" y="5402606"/>
                </a:lnTo>
                <a:lnTo>
                  <a:pt x="11829257" y="5507950"/>
                </a:lnTo>
                <a:cubicBezTo>
                  <a:pt x="11534769" y="5587680"/>
                  <a:pt x="11238120" y="5658596"/>
                  <a:pt x="10939183" y="5722555"/>
                </a:cubicBezTo>
                <a:cubicBezTo>
                  <a:pt x="10622824" y="5790365"/>
                  <a:pt x="10304941" y="5850387"/>
                  <a:pt x="9985530" y="5902635"/>
                </a:cubicBezTo>
                <a:cubicBezTo>
                  <a:pt x="9720036" y="5946102"/>
                  <a:pt x="9453814" y="5984764"/>
                  <a:pt x="9186882" y="6018631"/>
                </a:cubicBezTo>
                <a:cubicBezTo>
                  <a:pt x="8984197" y="6044216"/>
                  <a:pt x="8781514" y="6068309"/>
                  <a:pt x="8578198" y="6088179"/>
                </a:cubicBezTo>
                <a:lnTo>
                  <a:pt x="7864358" y="6149656"/>
                </a:lnTo>
                <a:cubicBezTo>
                  <a:pt x="7554994" y="6172009"/>
                  <a:pt x="7245502" y="6189895"/>
                  <a:pt x="6935502" y="6201071"/>
                </a:cubicBezTo>
                <a:lnTo>
                  <a:pt x="6477750" y="6214980"/>
                </a:lnTo>
                <a:cubicBezTo>
                  <a:pt x="6439195" y="6212895"/>
                  <a:pt x="6400529" y="6214521"/>
                  <a:pt x="6362294" y="6219825"/>
                </a:cubicBezTo>
                <a:lnTo>
                  <a:pt x="6057129" y="6219825"/>
                </a:lnTo>
                <a:lnTo>
                  <a:pt x="5977784" y="6215229"/>
                </a:lnTo>
                <a:lnTo>
                  <a:pt x="5265087" y="6178965"/>
                </a:lnTo>
                <a:cubicBezTo>
                  <a:pt x="4958267" y="6166544"/>
                  <a:pt x="4651826" y="6146055"/>
                  <a:pt x="4346277" y="6116869"/>
                </a:cubicBezTo>
                <a:lnTo>
                  <a:pt x="3373045" y="6018259"/>
                </a:lnTo>
                <a:cubicBezTo>
                  <a:pt x="3035412" y="5983982"/>
                  <a:pt x="2698456" y="5944327"/>
                  <a:pt x="2362173" y="5899282"/>
                </a:cubicBezTo>
                <a:cubicBezTo>
                  <a:pt x="1984692" y="5849108"/>
                  <a:pt x="1608364" y="5791358"/>
                  <a:pt x="1233178" y="5726033"/>
                </a:cubicBezTo>
                <a:cubicBezTo>
                  <a:pt x="842181" y="5657291"/>
                  <a:pt x="453758" y="5578770"/>
                  <a:pt x="68500" y="5486226"/>
                </a:cubicBezTo>
                <a:lnTo>
                  <a:pt x="0" y="5468863"/>
                </a:lnTo>
                <a:lnTo>
                  <a:pt x="0" y="5412351"/>
                </a:lnTo>
                <a:lnTo>
                  <a:pt x="72441" y="5431135"/>
                </a:lnTo>
                <a:cubicBezTo>
                  <a:pt x="247961" y="5473331"/>
                  <a:pt x="424164" y="5512608"/>
                  <a:pt x="600716" y="5549555"/>
                </a:cubicBezTo>
                <a:cubicBezTo>
                  <a:pt x="988279" y="5630403"/>
                  <a:pt x="1378133" y="5699330"/>
                  <a:pt x="1769512" y="5759811"/>
                </a:cubicBezTo>
                <a:cubicBezTo>
                  <a:pt x="2052426" y="5803406"/>
                  <a:pt x="2335725" y="5843519"/>
                  <a:pt x="2613554" y="5876802"/>
                </a:cubicBezTo>
                <a:cubicBezTo>
                  <a:pt x="2605544" y="5879410"/>
                  <a:pt x="2594611" y="5869350"/>
                  <a:pt x="2581134" y="5866867"/>
                </a:cubicBezTo>
                <a:cubicBezTo>
                  <a:pt x="2087178" y="5774877"/>
                  <a:pt x="1597684" y="5663937"/>
                  <a:pt x="1112635" y="5534031"/>
                </a:cubicBezTo>
                <a:cubicBezTo>
                  <a:pt x="880453" y="5471934"/>
                  <a:pt x="649713" y="5405428"/>
                  <a:pt x="420412" y="5334514"/>
                </a:cubicBezTo>
                <a:lnTo>
                  <a:pt x="0" y="5195539"/>
                </a:lnTo>
                <a:lnTo>
                  <a:pt x="60" y="5105401"/>
                </a:lnTo>
                <a:lnTo>
                  <a:pt x="0" y="5105401"/>
                </a:lnTo>
                <a:lnTo>
                  <a:pt x="0" y="1"/>
                </a:lnTo>
                <a:lnTo>
                  <a:pt x="9834" y="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Slika 2">
            <a:extLst>
              <a:ext uri="{FF2B5EF4-FFF2-40B4-BE49-F238E27FC236}">
                <a16:creationId xmlns:a16="http://schemas.microsoft.com/office/drawing/2014/main" id="{689D4FEE-0C43-4628-8352-528AE0966A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2875" y="228599"/>
            <a:ext cx="4717525" cy="5550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6072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9462A60C-A245-4178-B515-7799DD5931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5598" y="1118865"/>
            <a:ext cx="10240804" cy="4620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943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10E218BE-2964-413D-BD7C-CDBAC2FA76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786" y="1162968"/>
            <a:ext cx="12192000" cy="4714124"/>
          </a:xfrm>
          <a:prstGeom prst="rect">
            <a:avLst/>
          </a:prstGeom>
        </p:spPr>
      </p:pic>
      <p:sp>
        <p:nvSpPr>
          <p:cNvPr id="4" name="TekstniOkvir 3">
            <a:extLst>
              <a:ext uri="{FF2B5EF4-FFF2-40B4-BE49-F238E27FC236}">
                <a16:creationId xmlns:a16="http://schemas.microsoft.com/office/drawing/2014/main" id="{89D5ECA2-44F2-4C74-849C-041C5E6745FF}"/>
              </a:ext>
            </a:extLst>
          </p:cNvPr>
          <p:cNvSpPr txBox="1"/>
          <p:nvPr/>
        </p:nvSpPr>
        <p:spPr>
          <a:xfrm>
            <a:off x="819312" y="3520030"/>
            <a:ext cx="164253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2000" b="0" i="1" strike="noStrike" baseline="0" dirty="0">
                <a:solidFill>
                  <a:srgbClr val="7030A0"/>
                </a:solidFill>
                <a:latin typeface="Lato" panose="020F0502020204030203" pitchFamily="34" charset="0"/>
              </a:rPr>
              <a:t>do</a:t>
            </a:r>
            <a:endParaRPr lang="hr-HR" dirty="0"/>
          </a:p>
        </p:txBody>
      </p:sp>
      <p:sp>
        <p:nvSpPr>
          <p:cNvPr id="5" name="TekstniOkvir 4">
            <a:extLst>
              <a:ext uri="{FF2B5EF4-FFF2-40B4-BE49-F238E27FC236}">
                <a16:creationId xmlns:a16="http://schemas.microsoft.com/office/drawing/2014/main" id="{E3C268E0-BE6F-456D-A654-2C53F7D51472}"/>
              </a:ext>
            </a:extLst>
          </p:cNvPr>
          <p:cNvSpPr txBox="1"/>
          <p:nvPr/>
        </p:nvSpPr>
        <p:spPr>
          <a:xfrm>
            <a:off x="6193752" y="3536646"/>
            <a:ext cx="164253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2000" b="0" i="1" strike="noStrike" baseline="0" dirty="0" err="1">
                <a:solidFill>
                  <a:srgbClr val="7030A0"/>
                </a:solidFill>
                <a:latin typeface="Lato" panose="020F0502020204030203" pitchFamily="34" charset="0"/>
              </a:rPr>
              <a:t>done</a:t>
            </a:r>
            <a:endParaRPr lang="hr-HR" dirty="0"/>
          </a:p>
        </p:txBody>
      </p:sp>
      <p:sp>
        <p:nvSpPr>
          <p:cNvPr id="6" name="TekstniOkvir 5">
            <a:extLst>
              <a:ext uri="{FF2B5EF4-FFF2-40B4-BE49-F238E27FC236}">
                <a16:creationId xmlns:a16="http://schemas.microsoft.com/office/drawing/2014/main" id="{E2FCEEEA-F12C-43CD-A9AF-00C64FDE5652}"/>
              </a:ext>
            </a:extLst>
          </p:cNvPr>
          <p:cNvSpPr txBox="1"/>
          <p:nvPr/>
        </p:nvSpPr>
        <p:spPr>
          <a:xfrm>
            <a:off x="743811" y="3936756"/>
            <a:ext cx="164253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2000" b="0" i="1" strike="noStrike" baseline="0" dirty="0" err="1">
                <a:solidFill>
                  <a:srgbClr val="7030A0"/>
                </a:solidFill>
                <a:latin typeface="Lato" panose="020F0502020204030203" pitchFamily="34" charset="0"/>
              </a:rPr>
              <a:t>hear</a:t>
            </a:r>
            <a:endParaRPr lang="hr-HR" dirty="0"/>
          </a:p>
        </p:txBody>
      </p:sp>
      <p:sp>
        <p:nvSpPr>
          <p:cNvPr id="7" name="TekstniOkvir 6">
            <a:extLst>
              <a:ext uri="{FF2B5EF4-FFF2-40B4-BE49-F238E27FC236}">
                <a16:creationId xmlns:a16="http://schemas.microsoft.com/office/drawing/2014/main" id="{81ABA9E8-98EB-4B1A-BB92-27F062DB60F5}"/>
              </a:ext>
            </a:extLst>
          </p:cNvPr>
          <p:cNvSpPr txBox="1"/>
          <p:nvPr/>
        </p:nvSpPr>
        <p:spPr>
          <a:xfrm>
            <a:off x="3414255" y="3982883"/>
            <a:ext cx="164253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2000" b="0" i="1" strike="noStrike" baseline="0" dirty="0" err="1">
                <a:solidFill>
                  <a:srgbClr val="7030A0"/>
                </a:solidFill>
                <a:latin typeface="Lato" panose="020F0502020204030203" pitchFamily="34" charset="0"/>
              </a:rPr>
              <a:t>heard</a:t>
            </a:r>
            <a:endParaRPr lang="hr-HR" dirty="0"/>
          </a:p>
        </p:txBody>
      </p:sp>
      <p:sp>
        <p:nvSpPr>
          <p:cNvPr id="8" name="TekstniOkvir 7">
            <a:extLst>
              <a:ext uri="{FF2B5EF4-FFF2-40B4-BE49-F238E27FC236}">
                <a16:creationId xmlns:a16="http://schemas.microsoft.com/office/drawing/2014/main" id="{407E4AA2-2A5C-436C-9F68-E564607FA426}"/>
              </a:ext>
            </a:extLst>
          </p:cNvPr>
          <p:cNvSpPr txBox="1"/>
          <p:nvPr/>
        </p:nvSpPr>
        <p:spPr>
          <a:xfrm>
            <a:off x="779981" y="4842164"/>
            <a:ext cx="164253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2000" b="0" i="1" strike="noStrike" baseline="0" dirty="0" err="1">
                <a:solidFill>
                  <a:srgbClr val="7030A0"/>
                </a:solidFill>
                <a:latin typeface="Lato" panose="020F0502020204030203" pitchFamily="34" charset="0"/>
              </a:rPr>
              <a:t>see</a:t>
            </a:r>
            <a:endParaRPr lang="hr-HR" dirty="0"/>
          </a:p>
        </p:txBody>
      </p:sp>
      <p:sp>
        <p:nvSpPr>
          <p:cNvPr id="9" name="TekstniOkvir 8">
            <a:extLst>
              <a:ext uri="{FF2B5EF4-FFF2-40B4-BE49-F238E27FC236}">
                <a16:creationId xmlns:a16="http://schemas.microsoft.com/office/drawing/2014/main" id="{88D063CA-3201-4F9C-9BD9-6C0BC3029AA8}"/>
              </a:ext>
            </a:extLst>
          </p:cNvPr>
          <p:cNvSpPr txBox="1"/>
          <p:nvPr/>
        </p:nvSpPr>
        <p:spPr>
          <a:xfrm>
            <a:off x="6193753" y="4874738"/>
            <a:ext cx="164253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2000" b="0" i="1" strike="noStrike" baseline="0" dirty="0" err="1">
                <a:solidFill>
                  <a:srgbClr val="7030A0"/>
                </a:solidFill>
                <a:latin typeface="Lato" panose="020F0502020204030203" pitchFamily="34" charset="0"/>
              </a:rPr>
              <a:t>seen</a:t>
            </a:r>
            <a:endParaRPr lang="hr-HR" dirty="0"/>
          </a:p>
        </p:txBody>
      </p:sp>
      <p:sp>
        <p:nvSpPr>
          <p:cNvPr id="10" name="TekstniOkvir 9">
            <a:extLst>
              <a:ext uri="{FF2B5EF4-FFF2-40B4-BE49-F238E27FC236}">
                <a16:creationId xmlns:a16="http://schemas.microsoft.com/office/drawing/2014/main" id="{D257EE83-B4C0-4080-9B9A-498604202AFC}"/>
              </a:ext>
            </a:extLst>
          </p:cNvPr>
          <p:cNvSpPr txBox="1"/>
          <p:nvPr/>
        </p:nvSpPr>
        <p:spPr>
          <a:xfrm>
            <a:off x="819312" y="5245866"/>
            <a:ext cx="164253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2000" b="0" i="1" strike="noStrike" baseline="0" dirty="0" err="1">
                <a:solidFill>
                  <a:srgbClr val="7030A0"/>
                </a:solidFill>
                <a:latin typeface="Lato" panose="020F0502020204030203" pitchFamily="34" charset="0"/>
              </a:rPr>
              <a:t>eat</a:t>
            </a:r>
            <a:endParaRPr lang="hr-HR" dirty="0"/>
          </a:p>
        </p:txBody>
      </p:sp>
      <p:sp>
        <p:nvSpPr>
          <p:cNvPr id="11" name="TekstniOkvir 10">
            <a:extLst>
              <a:ext uri="{FF2B5EF4-FFF2-40B4-BE49-F238E27FC236}">
                <a16:creationId xmlns:a16="http://schemas.microsoft.com/office/drawing/2014/main" id="{FC7533E6-6176-4AF2-B669-3C4FE1AAB0BA}"/>
              </a:ext>
            </a:extLst>
          </p:cNvPr>
          <p:cNvSpPr txBox="1"/>
          <p:nvPr/>
        </p:nvSpPr>
        <p:spPr>
          <a:xfrm>
            <a:off x="3456678" y="5245866"/>
            <a:ext cx="164253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2000" b="0" i="1" strike="noStrike" baseline="0" dirty="0">
                <a:solidFill>
                  <a:srgbClr val="7030A0"/>
                </a:solidFill>
                <a:latin typeface="Lato" panose="020F0502020204030203" pitchFamily="34" charset="0"/>
              </a:rPr>
              <a:t>ate</a:t>
            </a:r>
            <a:endParaRPr lang="hr-HR" dirty="0"/>
          </a:p>
        </p:txBody>
      </p:sp>
      <p:sp>
        <p:nvSpPr>
          <p:cNvPr id="12" name="TekstniOkvir 11">
            <a:extLst>
              <a:ext uri="{FF2B5EF4-FFF2-40B4-BE49-F238E27FC236}">
                <a16:creationId xmlns:a16="http://schemas.microsoft.com/office/drawing/2014/main" id="{3FDFA10B-4EAD-48B2-93AA-ADCA2E38657F}"/>
              </a:ext>
            </a:extLst>
          </p:cNvPr>
          <p:cNvSpPr txBox="1"/>
          <p:nvPr/>
        </p:nvSpPr>
        <p:spPr>
          <a:xfrm>
            <a:off x="3418688" y="4405747"/>
            <a:ext cx="164253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2000" b="0" i="1" strike="noStrike" baseline="0" dirty="0" err="1">
                <a:solidFill>
                  <a:srgbClr val="7030A0"/>
                </a:solidFill>
                <a:latin typeface="Lato" panose="020F0502020204030203" pitchFamily="34" charset="0"/>
              </a:rPr>
              <a:t>made</a:t>
            </a:r>
            <a:endParaRPr lang="hr-HR" dirty="0"/>
          </a:p>
        </p:txBody>
      </p:sp>
      <p:sp>
        <p:nvSpPr>
          <p:cNvPr id="13" name="TekstniOkvir 12">
            <a:extLst>
              <a:ext uri="{FF2B5EF4-FFF2-40B4-BE49-F238E27FC236}">
                <a16:creationId xmlns:a16="http://schemas.microsoft.com/office/drawing/2014/main" id="{CD87A0A1-F44E-4C89-ABA7-9E7A7101A6B2}"/>
              </a:ext>
            </a:extLst>
          </p:cNvPr>
          <p:cNvSpPr txBox="1"/>
          <p:nvPr/>
        </p:nvSpPr>
        <p:spPr>
          <a:xfrm>
            <a:off x="6193754" y="4405747"/>
            <a:ext cx="164253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2000" b="0" i="1" strike="noStrike" baseline="0" dirty="0" err="1">
                <a:solidFill>
                  <a:srgbClr val="7030A0"/>
                </a:solidFill>
                <a:latin typeface="Lato" panose="020F0502020204030203" pitchFamily="34" charset="0"/>
              </a:rPr>
              <a:t>made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093520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EE3DDAA2-11F3-437E-817E-37A90E5941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544" y="2283572"/>
            <a:ext cx="11726912" cy="4458322"/>
          </a:xfrm>
          <a:prstGeom prst="rect">
            <a:avLst/>
          </a:prstGeom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54AB53A4-ED3F-4FAD-BA59-2273B60DA3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39058" y="212356"/>
            <a:ext cx="4513883" cy="1952862"/>
          </a:xfrm>
          <a:prstGeom prst="rect">
            <a:avLst/>
          </a:prstGeom>
        </p:spPr>
      </p:pic>
      <p:sp>
        <p:nvSpPr>
          <p:cNvPr id="5" name="TekstniOkvir 4">
            <a:extLst>
              <a:ext uri="{FF2B5EF4-FFF2-40B4-BE49-F238E27FC236}">
                <a16:creationId xmlns:a16="http://schemas.microsoft.com/office/drawing/2014/main" id="{0861D96B-E314-4F49-919E-44383D58F99C}"/>
              </a:ext>
            </a:extLst>
          </p:cNvPr>
          <p:cNvSpPr txBox="1"/>
          <p:nvPr/>
        </p:nvSpPr>
        <p:spPr>
          <a:xfrm>
            <a:off x="4995838" y="3702077"/>
            <a:ext cx="164253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2000" b="0" i="1" strike="noStrike" baseline="0" dirty="0" err="1">
                <a:solidFill>
                  <a:srgbClr val="7030A0"/>
                </a:solidFill>
                <a:latin typeface="Lato" panose="020F0502020204030203" pitchFamily="34" charset="0"/>
              </a:rPr>
              <a:t>have</a:t>
            </a:r>
            <a:endParaRPr lang="hr-HR" dirty="0"/>
          </a:p>
        </p:txBody>
      </p:sp>
      <p:sp>
        <p:nvSpPr>
          <p:cNvPr id="6" name="TekstniOkvir 5">
            <a:extLst>
              <a:ext uri="{FF2B5EF4-FFF2-40B4-BE49-F238E27FC236}">
                <a16:creationId xmlns:a16="http://schemas.microsoft.com/office/drawing/2014/main" id="{66786A89-FBC6-4641-98A4-6FAA9224A6F6}"/>
              </a:ext>
            </a:extLst>
          </p:cNvPr>
          <p:cNvSpPr txBox="1"/>
          <p:nvPr/>
        </p:nvSpPr>
        <p:spPr>
          <a:xfrm>
            <a:off x="6920593" y="3713366"/>
            <a:ext cx="164253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2000" b="0" i="1" strike="noStrike" baseline="0" dirty="0" err="1">
                <a:solidFill>
                  <a:srgbClr val="7030A0"/>
                </a:solidFill>
                <a:latin typeface="Lato" panose="020F0502020204030203" pitchFamily="34" charset="0"/>
              </a:rPr>
              <a:t>seen</a:t>
            </a:r>
            <a:endParaRPr lang="hr-HR" dirty="0"/>
          </a:p>
        </p:txBody>
      </p:sp>
      <p:sp>
        <p:nvSpPr>
          <p:cNvPr id="7" name="TekstniOkvir 6">
            <a:extLst>
              <a:ext uri="{FF2B5EF4-FFF2-40B4-BE49-F238E27FC236}">
                <a16:creationId xmlns:a16="http://schemas.microsoft.com/office/drawing/2014/main" id="{FBB71225-D404-419B-BF28-FBB2485E250F}"/>
              </a:ext>
            </a:extLst>
          </p:cNvPr>
          <p:cNvSpPr txBox="1"/>
          <p:nvPr/>
        </p:nvSpPr>
        <p:spPr>
          <a:xfrm>
            <a:off x="5007126" y="4209252"/>
            <a:ext cx="164253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2000" b="0" i="1" strike="noStrike" baseline="0" dirty="0" err="1">
                <a:solidFill>
                  <a:srgbClr val="7030A0"/>
                </a:solidFill>
                <a:latin typeface="Lato" panose="020F0502020204030203" pitchFamily="34" charset="0"/>
              </a:rPr>
              <a:t>have</a:t>
            </a:r>
            <a:endParaRPr lang="hr-HR" dirty="0"/>
          </a:p>
        </p:txBody>
      </p:sp>
      <p:sp>
        <p:nvSpPr>
          <p:cNvPr id="8" name="TekstniOkvir 7">
            <a:extLst>
              <a:ext uri="{FF2B5EF4-FFF2-40B4-BE49-F238E27FC236}">
                <a16:creationId xmlns:a16="http://schemas.microsoft.com/office/drawing/2014/main" id="{3230405E-FF2F-4F4A-9172-02C5B8989204}"/>
              </a:ext>
            </a:extLst>
          </p:cNvPr>
          <p:cNvSpPr txBox="1"/>
          <p:nvPr/>
        </p:nvSpPr>
        <p:spPr>
          <a:xfrm>
            <a:off x="6931882" y="4208108"/>
            <a:ext cx="164253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2000" b="0" i="1" strike="noStrike" baseline="0" dirty="0" err="1">
                <a:solidFill>
                  <a:srgbClr val="7030A0"/>
                </a:solidFill>
                <a:latin typeface="Lato" panose="020F0502020204030203" pitchFamily="34" charset="0"/>
              </a:rPr>
              <a:t>heard</a:t>
            </a:r>
            <a:endParaRPr lang="hr-HR" dirty="0"/>
          </a:p>
        </p:txBody>
      </p:sp>
      <p:sp>
        <p:nvSpPr>
          <p:cNvPr id="9" name="TekstniOkvir 8">
            <a:extLst>
              <a:ext uri="{FF2B5EF4-FFF2-40B4-BE49-F238E27FC236}">
                <a16:creationId xmlns:a16="http://schemas.microsoft.com/office/drawing/2014/main" id="{06FA073F-9075-4AA7-8518-97CE25E6E49C}"/>
              </a:ext>
            </a:extLst>
          </p:cNvPr>
          <p:cNvSpPr txBox="1"/>
          <p:nvPr/>
        </p:nvSpPr>
        <p:spPr>
          <a:xfrm>
            <a:off x="943126" y="5218464"/>
            <a:ext cx="164253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2000" b="0" i="1" strike="noStrike" baseline="0" dirty="0" err="1">
                <a:solidFill>
                  <a:srgbClr val="7030A0"/>
                </a:solidFill>
                <a:latin typeface="Lato" panose="020F0502020204030203" pitchFamily="34" charset="0"/>
              </a:rPr>
              <a:t>have</a:t>
            </a:r>
            <a:endParaRPr lang="hr-HR" dirty="0"/>
          </a:p>
        </p:txBody>
      </p:sp>
      <p:sp>
        <p:nvSpPr>
          <p:cNvPr id="10" name="TekstniOkvir 9">
            <a:extLst>
              <a:ext uri="{FF2B5EF4-FFF2-40B4-BE49-F238E27FC236}">
                <a16:creationId xmlns:a16="http://schemas.microsoft.com/office/drawing/2014/main" id="{CDC2EFBD-3DF2-464D-9CCE-587B425404FF}"/>
              </a:ext>
            </a:extLst>
          </p:cNvPr>
          <p:cNvSpPr txBox="1"/>
          <p:nvPr/>
        </p:nvSpPr>
        <p:spPr>
          <a:xfrm>
            <a:off x="3017791" y="5213847"/>
            <a:ext cx="164253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2000" b="0" i="1" strike="noStrike" baseline="0" dirty="0" err="1">
                <a:solidFill>
                  <a:srgbClr val="7030A0"/>
                </a:solidFill>
                <a:latin typeface="Lato" panose="020F0502020204030203" pitchFamily="34" charset="0"/>
              </a:rPr>
              <a:t>eaten</a:t>
            </a:r>
            <a:endParaRPr lang="hr-HR" dirty="0"/>
          </a:p>
        </p:txBody>
      </p:sp>
      <p:sp>
        <p:nvSpPr>
          <p:cNvPr id="11" name="TekstniOkvir 10">
            <a:extLst>
              <a:ext uri="{FF2B5EF4-FFF2-40B4-BE49-F238E27FC236}">
                <a16:creationId xmlns:a16="http://schemas.microsoft.com/office/drawing/2014/main" id="{5CCE5DA9-3744-40D6-A47F-DEDA2080D9D0}"/>
              </a:ext>
            </a:extLst>
          </p:cNvPr>
          <p:cNvSpPr txBox="1"/>
          <p:nvPr/>
        </p:nvSpPr>
        <p:spPr>
          <a:xfrm>
            <a:off x="6920592" y="4703994"/>
            <a:ext cx="164253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2000" b="0" i="1" strike="noStrike" baseline="0" dirty="0" err="1">
                <a:solidFill>
                  <a:srgbClr val="7030A0"/>
                </a:solidFill>
                <a:latin typeface="Lato" panose="020F0502020204030203" pitchFamily="34" charset="0"/>
              </a:rPr>
              <a:t>heard</a:t>
            </a:r>
            <a:endParaRPr lang="hr-HR" dirty="0"/>
          </a:p>
        </p:txBody>
      </p:sp>
      <p:sp>
        <p:nvSpPr>
          <p:cNvPr id="12" name="TekstniOkvir 11">
            <a:extLst>
              <a:ext uri="{FF2B5EF4-FFF2-40B4-BE49-F238E27FC236}">
                <a16:creationId xmlns:a16="http://schemas.microsoft.com/office/drawing/2014/main" id="{024DD61F-2AED-40EC-B6E6-D4D7414D0BA8}"/>
              </a:ext>
            </a:extLst>
          </p:cNvPr>
          <p:cNvSpPr txBox="1"/>
          <p:nvPr/>
        </p:nvSpPr>
        <p:spPr>
          <a:xfrm>
            <a:off x="8913079" y="4726572"/>
            <a:ext cx="164253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2000" b="0" i="1" strike="noStrike" baseline="0" dirty="0" err="1">
                <a:solidFill>
                  <a:srgbClr val="7030A0"/>
                </a:solidFill>
                <a:latin typeface="Lato" panose="020F0502020204030203" pitchFamily="34" charset="0"/>
              </a:rPr>
              <a:t>done</a:t>
            </a:r>
            <a:endParaRPr lang="hr-HR" dirty="0"/>
          </a:p>
        </p:txBody>
      </p:sp>
      <p:sp>
        <p:nvSpPr>
          <p:cNvPr id="13" name="TekstniOkvir 12">
            <a:extLst>
              <a:ext uri="{FF2B5EF4-FFF2-40B4-BE49-F238E27FC236}">
                <a16:creationId xmlns:a16="http://schemas.microsoft.com/office/drawing/2014/main" id="{27BC721E-E127-4FEC-AC6D-E1FC4BD94F1F}"/>
              </a:ext>
            </a:extLst>
          </p:cNvPr>
          <p:cNvSpPr txBox="1"/>
          <p:nvPr/>
        </p:nvSpPr>
        <p:spPr>
          <a:xfrm>
            <a:off x="7174593" y="6230773"/>
            <a:ext cx="164253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2000" b="0" i="1" strike="noStrike" baseline="0" dirty="0" err="1">
                <a:solidFill>
                  <a:srgbClr val="7030A0"/>
                </a:solidFill>
                <a:latin typeface="Lato" panose="020F0502020204030203" pitchFamily="34" charset="0"/>
              </a:rPr>
              <a:t>have</a:t>
            </a:r>
            <a:endParaRPr lang="hr-HR" dirty="0"/>
          </a:p>
        </p:txBody>
      </p:sp>
      <p:sp>
        <p:nvSpPr>
          <p:cNvPr id="14" name="TekstniOkvir 13">
            <a:extLst>
              <a:ext uri="{FF2B5EF4-FFF2-40B4-BE49-F238E27FC236}">
                <a16:creationId xmlns:a16="http://schemas.microsoft.com/office/drawing/2014/main" id="{2D2AAF57-ABC4-448D-B151-0699F87CAC0A}"/>
              </a:ext>
            </a:extLst>
          </p:cNvPr>
          <p:cNvSpPr txBox="1"/>
          <p:nvPr/>
        </p:nvSpPr>
        <p:spPr>
          <a:xfrm>
            <a:off x="9206593" y="6221756"/>
            <a:ext cx="164253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2000" b="0" i="1" strike="noStrike" baseline="0" dirty="0" err="1">
                <a:solidFill>
                  <a:srgbClr val="7030A0"/>
                </a:solidFill>
                <a:latin typeface="Lato" panose="020F0502020204030203" pitchFamily="34" charset="0"/>
              </a:rPr>
              <a:t>made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956616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5531557D-EFFF-4CD8-8C4F-6C945755FB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8028" y="0"/>
            <a:ext cx="10535944" cy="6858000"/>
          </a:xfrm>
          <a:prstGeom prst="rect">
            <a:avLst/>
          </a:prstGeom>
        </p:spPr>
      </p:pic>
      <p:sp>
        <p:nvSpPr>
          <p:cNvPr id="4" name="TekstniOkvir 3">
            <a:extLst>
              <a:ext uri="{FF2B5EF4-FFF2-40B4-BE49-F238E27FC236}">
                <a16:creationId xmlns:a16="http://schemas.microsoft.com/office/drawing/2014/main" id="{06DAC1C1-F37A-4351-8EFF-7A1B93D9FC2E}"/>
              </a:ext>
            </a:extLst>
          </p:cNvPr>
          <p:cNvSpPr txBox="1"/>
          <p:nvPr/>
        </p:nvSpPr>
        <p:spPr>
          <a:xfrm>
            <a:off x="6706105" y="4072640"/>
            <a:ext cx="270883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2000" b="0" i="1" strike="noStrike" baseline="0" dirty="0">
                <a:solidFill>
                  <a:srgbClr val="7030A0"/>
                </a:solidFill>
                <a:latin typeface="Lato" panose="020F0502020204030203" pitchFamily="34" charset="0"/>
              </a:rPr>
              <a:t>He </a:t>
            </a:r>
            <a:r>
              <a:rPr lang="hr-HR" sz="2000" b="0" i="1" strike="noStrike" baseline="0" dirty="0" err="1">
                <a:solidFill>
                  <a:srgbClr val="7030A0"/>
                </a:solidFill>
                <a:latin typeface="Lato" panose="020F0502020204030203" pitchFamily="34" charset="0"/>
              </a:rPr>
              <a:t>has</a:t>
            </a:r>
            <a:r>
              <a:rPr lang="hr-HR" sz="2000" b="0" i="1" strike="noStrike" baseline="0" dirty="0">
                <a:solidFill>
                  <a:srgbClr val="7030A0"/>
                </a:solidFill>
                <a:latin typeface="Lato" panose="020F0502020204030203" pitchFamily="34" charset="0"/>
              </a:rPr>
              <a:t> </a:t>
            </a:r>
            <a:r>
              <a:rPr lang="hr-HR" sz="2000" b="0" i="1" strike="noStrike" baseline="0" dirty="0" err="1">
                <a:solidFill>
                  <a:srgbClr val="7030A0"/>
                </a:solidFill>
                <a:latin typeface="Lato" panose="020F0502020204030203" pitchFamily="34" charset="0"/>
              </a:rPr>
              <a:t>flown</a:t>
            </a:r>
            <a:r>
              <a:rPr lang="hr-HR" sz="2000" b="0" i="1" strike="noStrike" baseline="0" dirty="0">
                <a:solidFill>
                  <a:srgbClr val="7030A0"/>
                </a:solidFill>
                <a:latin typeface="Lato" panose="020F0502020204030203" pitchFamily="34" charset="0"/>
              </a:rPr>
              <a:t> </a:t>
            </a:r>
            <a:r>
              <a:rPr lang="hr-HR" sz="2000" b="0" i="1" strike="noStrike" baseline="0" dirty="0" err="1">
                <a:solidFill>
                  <a:srgbClr val="7030A0"/>
                </a:solidFill>
                <a:latin typeface="Lato" panose="020F0502020204030203" pitchFamily="34" charset="0"/>
              </a:rPr>
              <a:t>in</a:t>
            </a:r>
            <a:r>
              <a:rPr lang="hr-HR" sz="2000" b="0" i="1" strike="noStrike" baseline="0" dirty="0">
                <a:solidFill>
                  <a:srgbClr val="7030A0"/>
                </a:solidFill>
                <a:latin typeface="Lato" panose="020F0502020204030203" pitchFamily="34" charset="0"/>
              </a:rPr>
              <a:t> a plane.</a:t>
            </a:r>
            <a:endParaRPr lang="hr-HR" dirty="0"/>
          </a:p>
        </p:txBody>
      </p:sp>
      <p:sp>
        <p:nvSpPr>
          <p:cNvPr id="5" name="TekstniOkvir 4">
            <a:extLst>
              <a:ext uri="{FF2B5EF4-FFF2-40B4-BE49-F238E27FC236}">
                <a16:creationId xmlns:a16="http://schemas.microsoft.com/office/drawing/2014/main" id="{EA17C617-4527-4ADD-9B8D-15C9C0AE65B8}"/>
              </a:ext>
            </a:extLst>
          </p:cNvPr>
          <p:cNvSpPr txBox="1"/>
          <p:nvPr/>
        </p:nvSpPr>
        <p:spPr>
          <a:xfrm>
            <a:off x="1035144" y="4693529"/>
            <a:ext cx="350298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2000" b="0" i="1" strike="noStrike" baseline="0" dirty="0">
                <a:solidFill>
                  <a:srgbClr val="7030A0"/>
                </a:solidFill>
                <a:latin typeface="Lato" panose="020F0502020204030203" pitchFamily="34" charset="0"/>
              </a:rPr>
              <a:t>He </a:t>
            </a:r>
            <a:r>
              <a:rPr lang="hr-HR" sz="2000" b="0" i="1" strike="noStrike" baseline="0" dirty="0" err="1">
                <a:solidFill>
                  <a:srgbClr val="7030A0"/>
                </a:solidFill>
                <a:latin typeface="Lato" panose="020F0502020204030203" pitchFamily="34" charset="0"/>
              </a:rPr>
              <a:t>has</a:t>
            </a:r>
            <a:r>
              <a:rPr lang="hr-HR" sz="2000" b="0" i="1" strike="noStrike" baseline="0" dirty="0">
                <a:solidFill>
                  <a:srgbClr val="7030A0"/>
                </a:solidFill>
                <a:latin typeface="Lato" panose="020F0502020204030203" pitchFamily="34" charset="0"/>
              </a:rPr>
              <a:t> </a:t>
            </a:r>
            <a:r>
              <a:rPr lang="hr-HR" sz="2000" b="0" i="1" strike="noStrike" baseline="0" dirty="0" err="1">
                <a:solidFill>
                  <a:srgbClr val="7030A0"/>
                </a:solidFill>
                <a:latin typeface="Lato" panose="020F0502020204030203" pitchFamily="34" charset="0"/>
              </a:rPr>
              <a:t>never</a:t>
            </a:r>
            <a:r>
              <a:rPr lang="hr-HR" sz="2000" b="0" i="1" strike="noStrike" baseline="0" dirty="0">
                <a:solidFill>
                  <a:srgbClr val="7030A0"/>
                </a:solidFill>
                <a:latin typeface="Lato" panose="020F0502020204030203" pitchFamily="34" charset="0"/>
              </a:rPr>
              <a:t> </a:t>
            </a:r>
            <a:r>
              <a:rPr lang="hr-HR" sz="2000" b="0" i="1" strike="noStrike" baseline="0" dirty="0" err="1">
                <a:solidFill>
                  <a:srgbClr val="7030A0"/>
                </a:solidFill>
                <a:latin typeface="Lato" panose="020F0502020204030203" pitchFamily="34" charset="0"/>
              </a:rPr>
              <a:t>won</a:t>
            </a:r>
            <a:r>
              <a:rPr lang="hr-HR" sz="2000" b="0" i="1" strike="noStrike" baseline="0" dirty="0">
                <a:solidFill>
                  <a:srgbClr val="7030A0"/>
                </a:solidFill>
                <a:latin typeface="Lato" panose="020F0502020204030203" pitchFamily="34" charset="0"/>
              </a:rPr>
              <a:t> </a:t>
            </a:r>
            <a:r>
              <a:rPr lang="hr-HR" sz="2000" b="0" i="1" strike="noStrike" baseline="0" dirty="0" err="1">
                <a:solidFill>
                  <a:srgbClr val="7030A0"/>
                </a:solidFill>
                <a:latin typeface="Lato" panose="020F0502020204030203" pitchFamily="34" charset="0"/>
              </a:rPr>
              <a:t>lottery</a:t>
            </a:r>
            <a:r>
              <a:rPr lang="hr-HR" sz="2000" b="0" i="1" strike="noStrike" baseline="0" dirty="0">
                <a:solidFill>
                  <a:srgbClr val="7030A0"/>
                </a:solidFill>
                <a:latin typeface="Lato" panose="020F0502020204030203" pitchFamily="34" charset="0"/>
              </a:rPr>
              <a:t>. </a:t>
            </a:r>
            <a:endParaRPr lang="hr-HR" dirty="0"/>
          </a:p>
        </p:txBody>
      </p:sp>
      <p:sp>
        <p:nvSpPr>
          <p:cNvPr id="6" name="TekstniOkvir 5">
            <a:extLst>
              <a:ext uri="{FF2B5EF4-FFF2-40B4-BE49-F238E27FC236}">
                <a16:creationId xmlns:a16="http://schemas.microsoft.com/office/drawing/2014/main" id="{3B64EE9B-B329-4563-9971-2D83CEA52351}"/>
              </a:ext>
            </a:extLst>
          </p:cNvPr>
          <p:cNvSpPr txBox="1"/>
          <p:nvPr/>
        </p:nvSpPr>
        <p:spPr>
          <a:xfrm>
            <a:off x="3838222" y="4693529"/>
            <a:ext cx="752575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2000" b="0" i="1" strike="noStrike" baseline="0" dirty="0">
                <a:solidFill>
                  <a:srgbClr val="7030A0"/>
                </a:solidFill>
                <a:latin typeface="Lato" panose="020F0502020204030203" pitchFamily="34" charset="0"/>
              </a:rPr>
              <a:t>He </a:t>
            </a:r>
            <a:r>
              <a:rPr lang="hr-HR" sz="2000" b="0" i="1" strike="noStrike" baseline="0" dirty="0" err="1">
                <a:solidFill>
                  <a:srgbClr val="7030A0"/>
                </a:solidFill>
                <a:latin typeface="Lato" panose="020F0502020204030203" pitchFamily="34" charset="0"/>
              </a:rPr>
              <a:t>has</a:t>
            </a:r>
            <a:r>
              <a:rPr lang="hr-HR" sz="2000" b="0" i="1" strike="noStrike" baseline="0" dirty="0">
                <a:solidFill>
                  <a:srgbClr val="7030A0"/>
                </a:solidFill>
                <a:latin typeface="Lato" panose="020F0502020204030203" pitchFamily="34" charset="0"/>
              </a:rPr>
              <a:t> </a:t>
            </a:r>
            <a:r>
              <a:rPr lang="hr-HR" sz="2000" b="0" i="1" strike="noStrike" baseline="0" dirty="0" err="1">
                <a:solidFill>
                  <a:srgbClr val="7030A0"/>
                </a:solidFill>
                <a:latin typeface="Lato" panose="020F0502020204030203" pitchFamily="34" charset="0"/>
              </a:rPr>
              <a:t>slept</a:t>
            </a:r>
            <a:r>
              <a:rPr lang="hr-HR" sz="2000" b="0" i="1" strike="noStrike" dirty="0">
                <a:solidFill>
                  <a:srgbClr val="7030A0"/>
                </a:solidFill>
                <a:latin typeface="Lato" panose="020F0502020204030203" pitchFamily="34" charset="0"/>
              </a:rPr>
              <a:t> </a:t>
            </a:r>
            <a:r>
              <a:rPr lang="hr-HR" sz="2000" b="0" i="1" strike="noStrike" dirty="0" err="1">
                <a:solidFill>
                  <a:srgbClr val="7030A0"/>
                </a:solidFill>
                <a:latin typeface="Lato" panose="020F0502020204030203" pitchFamily="34" charset="0"/>
              </a:rPr>
              <a:t>in</a:t>
            </a:r>
            <a:r>
              <a:rPr lang="hr-HR" sz="2000" b="0" i="1" strike="noStrike" dirty="0">
                <a:solidFill>
                  <a:srgbClr val="7030A0"/>
                </a:solidFill>
                <a:latin typeface="Lato" panose="020F0502020204030203" pitchFamily="34" charset="0"/>
              </a:rPr>
              <a:t> a </a:t>
            </a:r>
            <a:r>
              <a:rPr lang="hr-HR" sz="2000" b="0" i="1" strike="noStrike" dirty="0" err="1">
                <a:solidFill>
                  <a:srgbClr val="7030A0"/>
                </a:solidFill>
                <a:latin typeface="Lato" panose="020F0502020204030203" pitchFamily="34" charset="0"/>
              </a:rPr>
              <a:t>tent</a:t>
            </a:r>
            <a:r>
              <a:rPr lang="hr-HR" sz="2000" b="0" i="1" strike="noStrike" dirty="0">
                <a:solidFill>
                  <a:srgbClr val="7030A0"/>
                </a:solidFill>
                <a:latin typeface="Lato" panose="020F0502020204030203" pitchFamily="34" charset="0"/>
              </a:rPr>
              <a:t> </a:t>
            </a:r>
            <a:r>
              <a:rPr lang="hr-HR" sz="2000" b="0" i="1" strike="noStrike" dirty="0" err="1">
                <a:solidFill>
                  <a:srgbClr val="7030A0"/>
                </a:solidFill>
                <a:latin typeface="Lato" panose="020F0502020204030203" pitchFamily="34" charset="0"/>
              </a:rPr>
              <a:t>and</a:t>
            </a:r>
            <a:r>
              <a:rPr lang="hr-HR" sz="2000" b="0" i="1" strike="noStrike" dirty="0">
                <a:solidFill>
                  <a:srgbClr val="7030A0"/>
                </a:solidFill>
                <a:latin typeface="Lato" panose="020F0502020204030203" pitchFamily="34" charset="0"/>
              </a:rPr>
              <a:t> </a:t>
            </a:r>
            <a:r>
              <a:rPr lang="hr-HR" sz="2000" b="0" i="1" strike="noStrike" dirty="0" err="1">
                <a:solidFill>
                  <a:srgbClr val="7030A0"/>
                </a:solidFill>
                <a:latin typeface="Lato" panose="020F0502020204030203" pitchFamily="34" charset="0"/>
              </a:rPr>
              <a:t>taken</a:t>
            </a:r>
            <a:r>
              <a:rPr lang="hr-HR" sz="2000" b="0" i="1" strike="noStrike" dirty="0">
                <a:solidFill>
                  <a:srgbClr val="7030A0"/>
                </a:solidFill>
                <a:latin typeface="Lato" panose="020F0502020204030203" pitchFamily="34" charset="0"/>
              </a:rPr>
              <a:t> </a:t>
            </a:r>
            <a:r>
              <a:rPr lang="hr-HR" sz="2000" b="0" i="1" strike="noStrike" dirty="0" err="1">
                <a:solidFill>
                  <a:srgbClr val="7030A0"/>
                </a:solidFill>
                <a:latin typeface="Lato" panose="020F0502020204030203" pitchFamily="34" charset="0"/>
              </a:rPr>
              <a:t>part</a:t>
            </a:r>
            <a:r>
              <a:rPr lang="hr-HR" sz="2000" b="0" i="1" strike="noStrike" dirty="0">
                <a:solidFill>
                  <a:srgbClr val="7030A0"/>
                </a:solidFill>
                <a:latin typeface="Lato" panose="020F0502020204030203" pitchFamily="34" charset="0"/>
              </a:rPr>
              <a:t> </a:t>
            </a:r>
            <a:r>
              <a:rPr lang="hr-HR" sz="2000" b="0" i="1" strike="noStrike" dirty="0" err="1">
                <a:solidFill>
                  <a:srgbClr val="7030A0"/>
                </a:solidFill>
                <a:latin typeface="Lato" panose="020F0502020204030203" pitchFamily="34" charset="0"/>
              </a:rPr>
              <a:t>in</a:t>
            </a:r>
            <a:r>
              <a:rPr lang="hr-HR" sz="2000" b="0" i="1" strike="noStrike" dirty="0">
                <a:solidFill>
                  <a:srgbClr val="7030A0"/>
                </a:solidFill>
                <a:latin typeface="Lato" panose="020F0502020204030203" pitchFamily="34" charset="0"/>
              </a:rPr>
              <a:t> a </a:t>
            </a:r>
            <a:r>
              <a:rPr lang="hr-HR" sz="2000" b="0" i="1" strike="noStrike" dirty="0" err="1">
                <a:solidFill>
                  <a:srgbClr val="7030A0"/>
                </a:solidFill>
                <a:latin typeface="Lato" panose="020F0502020204030203" pitchFamily="34" charset="0"/>
              </a:rPr>
              <a:t>competition</a:t>
            </a:r>
            <a:r>
              <a:rPr lang="hr-HR" sz="2000" b="0" i="1" strike="noStrike" dirty="0">
                <a:solidFill>
                  <a:srgbClr val="7030A0"/>
                </a:solidFill>
                <a:latin typeface="Lato" panose="020F0502020204030203" pitchFamily="34" charset="0"/>
              </a:rPr>
              <a:t>. </a:t>
            </a:r>
            <a:endParaRPr lang="hr-HR" dirty="0"/>
          </a:p>
        </p:txBody>
      </p:sp>
      <p:sp>
        <p:nvSpPr>
          <p:cNvPr id="7" name="TekstniOkvir 6">
            <a:extLst>
              <a:ext uri="{FF2B5EF4-FFF2-40B4-BE49-F238E27FC236}">
                <a16:creationId xmlns:a16="http://schemas.microsoft.com/office/drawing/2014/main" id="{376AFFDB-7175-4405-87EA-BAABD22D8B16}"/>
              </a:ext>
            </a:extLst>
          </p:cNvPr>
          <p:cNvSpPr txBox="1"/>
          <p:nvPr/>
        </p:nvSpPr>
        <p:spPr>
          <a:xfrm>
            <a:off x="1035144" y="5375654"/>
            <a:ext cx="433836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2000" b="0" i="1" strike="noStrike" baseline="0" dirty="0">
                <a:solidFill>
                  <a:srgbClr val="7030A0"/>
                </a:solidFill>
                <a:latin typeface="Lato" panose="020F0502020204030203" pitchFamily="34" charset="0"/>
              </a:rPr>
              <a:t>Andy </a:t>
            </a:r>
            <a:r>
              <a:rPr lang="hr-HR" sz="2000" b="0" i="1" strike="noStrike" baseline="0" dirty="0" err="1">
                <a:solidFill>
                  <a:srgbClr val="7030A0"/>
                </a:solidFill>
                <a:latin typeface="Lato" panose="020F0502020204030203" pitchFamily="34" charset="0"/>
              </a:rPr>
              <a:t>has</a:t>
            </a:r>
            <a:r>
              <a:rPr lang="hr-HR" sz="2000" b="0" i="1" strike="noStrike" baseline="0" dirty="0">
                <a:solidFill>
                  <a:srgbClr val="7030A0"/>
                </a:solidFill>
                <a:latin typeface="Lato" panose="020F0502020204030203" pitchFamily="34" charset="0"/>
              </a:rPr>
              <a:t> </a:t>
            </a:r>
            <a:r>
              <a:rPr lang="hr-HR" sz="2000" b="0" i="1" strike="noStrike" baseline="0" dirty="0" err="1">
                <a:solidFill>
                  <a:srgbClr val="7030A0"/>
                </a:solidFill>
                <a:latin typeface="Lato" panose="020F0502020204030203" pitchFamily="34" charset="0"/>
              </a:rPr>
              <a:t>never</a:t>
            </a:r>
            <a:r>
              <a:rPr lang="hr-HR" sz="2000" b="0" i="1" strike="noStrike" baseline="0" dirty="0">
                <a:solidFill>
                  <a:srgbClr val="7030A0"/>
                </a:solidFill>
                <a:latin typeface="Lato" panose="020F0502020204030203" pitchFamily="34" charset="0"/>
              </a:rPr>
              <a:t> </a:t>
            </a:r>
            <a:r>
              <a:rPr lang="hr-HR" sz="2000" b="0" i="1" strike="noStrike" baseline="0" dirty="0" err="1">
                <a:solidFill>
                  <a:srgbClr val="7030A0"/>
                </a:solidFill>
                <a:latin typeface="Lato" panose="020F0502020204030203" pitchFamily="34" charset="0"/>
              </a:rPr>
              <a:t>written</a:t>
            </a:r>
            <a:r>
              <a:rPr lang="hr-HR" sz="2000" b="0" i="1" strike="noStrike" baseline="0" dirty="0">
                <a:solidFill>
                  <a:srgbClr val="7030A0"/>
                </a:solidFill>
                <a:latin typeface="Lato" panose="020F0502020204030203" pitchFamily="34" charset="0"/>
              </a:rPr>
              <a:t> a story.</a:t>
            </a:r>
            <a:endParaRPr lang="hr-HR" dirty="0"/>
          </a:p>
        </p:txBody>
      </p:sp>
      <p:sp>
        <p:nvSpPr>
          <p:cNvPr id="8" name="TekstniOkvir 7">
            <a:extLst>
              <a:ext uri="{FF2B5EF4-FFF2-40B4-BE49-F238E27FC236}">
                <a16:creationId xmlns:a16="http://schemas.microsoft.com/office/drawing/2014/main" id="{661DBAA5-67F5-4BF3-A2EC-7011F607F9D1}"/>
              </a:ext>
            </a:extLst>
          </p:cNvPr>
          <p:cNvSpPr txBox="1"/>
          <p:nvPr/>
        </p:nvSpPr>
        <p:spPr>
          <a:xfrm>
            <a:off x="4536921" y="5386691"/>
            <a:ext cx="433836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2000" b="0" i="1" strike="noStrike" baseline="0" dirty="0">
                <a:solidFill>
                  <a:srgbClr val="7030A0"/>
                </a:solidFill>
                <a:latin typeface="Lato" panose="020F0502020204030203" pitchFamily="34" charset="0"/>
              </a:rPr>
              <a:t>He </a:t>
            </a:r>
            <a:r>
              <a:rPr lang="hr-HR" sz="2000" b="0" i="1" strike="noStrike" baseline="0" dirty="0" err="1">
                <a:solidFill>
                  <a:srgbClr val="7030A0"/>
                </a:solidFill>
                <a:latin typeface="Lato" panose="020F0502020204030203" pitchFamily="34" charset="0"/>
              </a:rPr>
              <a:t>has</a:t>
            </a:r>
            <a:r>
              <a:rPr lang="hr-HR" sz="2000" b="0" i="1" strike="noStrike" baseline="0" dirty="0">
                <a:solidFill>
                  <a:srgbClr val="7030A0"/>
                </a:solidFill>
                <a:latin typeface="Lato" panose="020F0502020204030203" pitchFamily="34" charset="0"/>
              </a:rPr>
              <a:t> </a:t>
            </a:r>
            <a:r>
              <a:rPr lang="hr-HR" sz="2000" b="0" i="1" strike="noStrike" baseline="0" dirty="0" err="1">
                <a:solidFill>
                  <a:srgbClr val="7030A0"/>
                </a:solidFill>
                <a:latin typeface="Lato" panose="020F0502020204030203" pitchFamily="34" charset="0"/>
              </a:rPr>
              <a:t>swum</a:t>
            </a:r>
            <a:r>
              <a:rPr lang="hr-HR" sz="2000" b="0" i="1" strike="noStrike" baseline="0" dirty="0">
                <a:solidFill>
                  <a:srgbClr val="7030A0"/>
                </a:solidFill>
                <a:latin typeface="Lato" panose="020F0502020204030203" pitchFamily="34" charset="0"/>
              </a:rPr>
              <a:t> </a:t>
            </a:r>
            <a:r>
              <a:rPr lang="hr-HR" sz="2000" b="0" i="1" strike="noStrike" baseline="0" dirty="0" err="1">
                <a:solidFill>
                  <a:srgbClr val="7030A0"/>
                </a:solidFill>
                <a:latin typeface="Lato" panose="020F0502020204030203" pitchFamily="34" charset="0"/>
              </a:rPr>
              <a:t>in</a:t>
            </a:r>
            <a:r>
              <a:rPr lang="hr-HR" sz="2000" b="0" i="1" strike="noStrike" baseline="0" dirty="0">
                <a:solidFill>
                  <a:srgbClr val="7030A0"/>
                </a:solidFill>
                <a:latin typeface="Lato" panose="020F0502020204030203" pitchFamily="34" charset="0"/>
              </a:rPr>
              <a:t> a lake.</a:t>
            </a:r>
            <a:endParaRPr lang="hr-HR" dirty="0"/>
          </a:p>
        </p:txBody>
      </p:sp>
      <p:sp>
        <p:nvSpPr>
          <p:cNvPr id="9" name="TekstniOkvir 8">
            <a:extLst>
              <a:ext uri="{FF2B5EF4-FFF2-40B4-BE49-F238E27FC236}">
                <a16:creationId xmlns:a16="http://schemas.microsoft.com/office/drawing/2014/main" id="{E4D0835A-7F8E-4CC9-B26B-9CC381F6A7AF}"/>
              </a:ext>
            </a:extLst>
          </p:cNvPr>
          <p:cNvSpPr txBox="1"/>
          <p:nvPr/>
        </p:nvSpPr>
        <p:spPr>
          <a:xfrm>
            <a:off x="7025605" y="5375654"/>
            <a:ext cx="433836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2000" b="0" i="1" strike="noStrike" baseline="0" dirty="0">
                <a:solidFill>
                  <a:srgbClr val="7030A0"/>
                </a:solidFill>
                <a:latin typeface="Lato" panose="020F0502020204030203" pitchFamily="34" charset="0"/>
              </a:rPr>
              <a:t>He </a:t>
            </a:r>
            <a:r>
              <a:rPr lang="hr-HR" sz="2000" b="0" i="1" strike="noStrike" baseline="0" dirty="0" err="1">
                <a:solidFill>
                  <a:srgbClr val="7030A0"/>
                </a:solidFill>
                <a:latin typeface="Lato" panose="020F0502020204030203" pitchFamily="34" charset="0"/>
              </a:rPr>
              <a:t>has</a:t>
            </a:r>
            <a:r>
              <a:rPr lang="hr-HR" sz="2000" b="0" i="1" strike="noStrike" dirty="0">
                <a:solidFill>
                  <a:srgbClr val="7030A0"/>
                </a:solidFill>
                <a:latin typeface="Lato" panose="020F0502020204030203" pitchFamily="34" charset="0"/>
              </a:rPr>
              <a:t> </a:t>
            </a:r>
            <a:r>
              <a:rPr lang="hr-HR" sz="2000" b="0" i="1" strike="noStrike" dirty="0" err="1">
                <a:solidFill>
                  <a:srgbClr val="7030A0"/>
                </a:solidFill>
                <a:latin typeface="Lato" panose="020F0502020204030203" pitchFamily="34" charset="0"/>
              </a:rPr>
              <a:t>never</a:t>
            </a:r>
            <a:r>
              <a:rPr lang="hr-HR" sz="2000" b="0" i="1" strike="noStrike" dirty="0">
                <a:solidFill>
                  <a:srgbClr val="7030A0"/>
                </a:solidFill>
                <a:latin typeface="Lato" panose="020F0502020204030203" pitchFamily="34" charset="0"/>
              </a:rPr>
              <a:t> </a:t>
            </a:r>
            <a:r>
              <a:rPr lang="hr-HR" sz="2000" b="0" i="1" strike="noStrike" dirty="0" err="1">
                <a:solidFill>
                  <a:srgbClr val="7030A0"/>
                </a:solidFill>
                <a:latin typeface="Lato" panose="020F0502020204030203" pitchFamily="34" charset="0"/>
              </a:rPr>
              <a:t>ridden</a:t>
            </a:r>
            <a:r>
              <a:rPr lang="hr-HR" sz="2000" b="0" i="1" strike="noStrike" dirty="0">
                <a:solidFill>
                  <a:srgbClr val="7030A0"/>
                </a:solidFill>
                <a:latin typeface="Lato" panose="020F0502020204030203" pitchFamily="34" charset="0"/>
              </a:rPr>
              <a:t> a </a:t>
            </a:r>
            <a:r>
              <a:rPr lang="hr-HR" sz="2000" b="0" i="1" strike="noStrike" dirty="0" err="1">
                <a:solidFill>
                  <a:srgbClr val="7030A0"/>
                </a:solidFill>
                <a:latin typeface="Lato" panose="020F0502020204030203" pitchFamily="34" charset="0"/>
              </a:rPr>
              <a:t>horse</a:t>
            </a:r>
            <a:r>
              <a:rPr lang="hr-HR" sz="2000" b="0" i="1" strike="noStrike" dirty="0">
                <a:solidFill>
                  <a:srgbClr val="7030A0"/>
                </a:solidFill>
                <a:latin typeface="Lato" panose="020F0502020204030203" pitchFamily="34" charset="0"/>
              </a:rPr>
              <a:t>.</a:t>
            </a:r>
            <a:endParaRPr lang="hr-HR" dirty="0"/>
          </a:p>
        </p:txBody>
      </p:sp>
      <p:sp>
        <p:nvSpPr>
          <p:cNvPr id="10" name="TekstniOkvir 9">
            <a:extLst>
              <a:ext uri="{FF2B5EF4-FFF2-40B4-BE49-F238E27FC236}">
                <a16:creationId xmlns:a16="http://schemas.microsoft.com/office/drawing/2014/main" id="{5873D77B-BF23-42B9-9EA3-E4601644C1CD}"/>
              </a:ext>
            </a:extLst>
          </p:cNvPr>
          <p:cNvSpPr txBox="1"/>
          <p:nvPr/>
        </p:nvSpPr>
        <p:spPr>
          <a:xfrm>
            <a:off x="1000408" y="6057779"/>
            <a:ext cx="433836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2000" b="0" i="1" strike="noStrike" baseline="0" dirty="0">
                <a:solidFill>
                  <a:srgbClr val="7030A0"/>
                </a:solidFill>
                <a:latin typeface="Lato" panose="020F0502020204030203" pitchFamily="34" charset="0"/>
              </a:rPr>
              <a:t>He </a:t>
            </a:r>
            <a:r>
              <a:rPr lang="hr-HR" sz="2000" b="0" i="1" strike="noStrike" baseline="0" dirty="0" err="1">
                <a:solidFill>
                  <a:srgbClr val="7030A0"/>
                </a:solidFill>
                <a:latin typeface="Lato" panose="020F0502020204030203" pitchFamily="34" charset="0"/>
              </a:rPr>
              <a:t>has</a:t>
            </a:r>
            <a:r>
              <a:rPr lang="hr-HR" sz="2000" b="0" i="1" strike="noStrike" baseline="0" dirty="0">
                <a:solidFill>
                  <a:srgbClr val="7030A0"/>
                </a:solidFill>
                <a:latin typeface="Lato" panose="020F0502020204030203" pitchFamily="34" charset="0"/>
              </a:rPr>
              <a:t> </a:t>
            </a:r>
            <a:r>
              <a:rPr lang="hr-HR" sz="2000" b="0" i="1" strike="noStrike" baseline="0" dirty="0" err="1">
                <a:solidFill>
                  <a:srgbClr val="7030A0"/>
                </a:solidFill>
                <a:latin typeface="Lato" panose="020F0502020204030203" pitchFamily="34" charset="0"/>
              </a:rPr>
              <a:t>spoken</a:t>
            </a:r>
            <a:r>
              <a:rPr lang="hr-HR" sz="2000" b="0" i="1" strike="noStrike" baseline="0" dirty="0">
                <a:solidFill>
                  <a:srgbClr val="7030A0"/>
                </a:solidFill>
                <a:latin typeface="Lato" panose="020F0502020204030203" pitchFamily="34" charset="0"/>
              </a:rPr>
              <a:t> to </a:t>
            </a:r>
            <a:r>
              <a:rPr lang="hr-HR" sz="2000" b="0" i="1" strike="noStrike" baseline="0" dirty="0" err="1">
                <a:solidFill>
                  <a:srgbClr val="7030A0"/>
                </a:solidFill>
                <a:latin typeface="Lato" panose="020F0502020204030203" pitchFamily="34" charset="0"/>
              </a:rPr>
              <a:t>someone</a:t>
            </a:r>
            <a:r>
              <a:rPr lang="hr-HR" sz="2000" b="0" i="1" strike="noStrike" baseline="0" dirty="0">
                <a:solidFill>
                  <a:srgbClr val="7030A0"/>
                </a:solidFill>
                <a:latin typeface="Lato" panose="020F0502020204030203" pitchFamily="34" charset="0"/>
              </a:rPr>
              <a:t> </a:t>
            </a:r>
            <a:r>
              <a:rPr lang="hr-HR" sz="2000" b="0" i="1" strike="noStrike" baseline="0" dirty="0" err="1">
                <a:solidFill>
                  <a:srgbClr val="7030A0"/>
                </a:solidFill>
                <a:latin typeface="Lato" panose="020F0502020204030203" pitchFamily="34" charset="0"/>
              </a:rPr>
              <a:t>famous</a:t>
            </a:r>
            <a:r>
              <a:rPr lang="hr-HR" sz="2000" i="1" dirty="0">
                <a:solidFill>
                  <a:srgbClr val="7030A0"/>
                </a:solidFill>
                <a:latin typeface="Lato" panose="020F0502020204030203" pitchFamily="34" charset="0"/>
              </a:rPr>
              <a:t>.</a:t>
            </a:r>
            <a:endParaRPr lang="hr-HR" dirty="0"/>
          </a:p>
        </p:txBody>
      </p:sp>
      <p:sp>
        <p:nvSpPr>
          <p:cNvPr id="11" name="TekstniOkvir 10">
            <a:extLst>
              <a:ext uri="{FF2B5EF4-FFF2-40B4-BE49-F238E27FC236}">
                <a16:creationId xmlns:a16="http://schemas.microsoft.com/office/drawing/2014/main" id="{D303853A-31CF-4A7C-A819-ACFCB22D81D7}"/>
              </a:ext>
            </a:extLst>
          </p:cNvPr>
          <p:cNvSpPr txBox="1"/>
          <p:nvPr/>
        </p:nvSpPr>
        <p:spPr>
          <a:xfrm>
            <a:off x="5240255" y="6057758"/>
            <a:ext cx="554063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2000" b="0" i="1" strike="noStrike" baseline="0" dirty="0">
                <a:solidFill>
                  <a:srgbClr val="7030A0"/>
                </a:solidFill>
                <a:latin typeface="Lato" panose="020F0502020204030203" pitchFamily="34" charset="0"/>
              </a:rPr>
              <a:t>He </a:t>
            </a:r>
            <a:r>
              <a:rPr lang="hr-HR" sz="2000" b="0" i="1" strike="noStrike" baseline="0" dirty="0" err="1">
                <a:solidFill>
                  <a:srgbClr val="7030A0"/>
                </a:solidFill>
                <a:latin typeface="Lato" panose="020F0502020204030203" pitchFamily="34" charset="0"/>
              </a:rPr>
              <a:t>has</a:t>
            </a:r>
            <a:r>
              <a:rPr lang="hr-HR" sz="2000" b="0" i="1" strike="noStrike" baseline="0" dirty="0">
                <a:solidFill>
                  <a:srgbClr val="7030A0"/>
                </a:solidFill>
                <a:latin typeface="Lato" panose="020F0502020204030203" pitchFamily="34" charset="0"/>
              </a:rPr>
              <a:t> </a:t>
            </a:r>
            <a:r>
              <a:rPr lang="hr-HR" sz="2000" b="0" i="1" strike="noStrike" baseline="0" dirty="0" err="1">
                <a:solidFill>
                  <a:srgbClr val="7030A0"/>
                </a:solidFill>
                <a:latin typeface="Lato" panose="020F0502020204030203" pitchFamily="34" charset="0"/>
              </a:rPr>
              <a:t>never</a:t>
            </a:r>
            <a:r>
              <a:rPr lang="hr-HR" sz="2000" b="0" i="1" strike="noStrike" baseline="0" dirty="0">
                <a:solidFill>
                  <a:srgbClr val="7030A0"/>
                </a:solidFill>
                <a:latin typeface="Lato" panose="020F0502020204030203" pitchFamily="34" charset="0"/>
              </a:rPr>
              <a:t> </a:t>
            </a:r>
            <a:r>
              <a:rPr lang="hr-HR" sz="2000" b="0" i="1" strike="noStrike" baseline="0" dirty="0" err="1">
                <a:solidFill>
                  <a:srgbClr val="7030A0"/>
                </a:solidFill>
                <a:latin typeface="Lato" panose="020F0502020204030203" pitchFamily="34" charset="0"/>
              </a:rPr>
              <a:t>sung</a:t>
            </a:r>
            <a:r>
              <a:rPr lang="hr-HR" sz="2000" b="0" i="1" strike="noStrike" baseline="0" dirty="0">
                <a:solidFill>
                  <a:srgbClr val="7030A0"/>
                </a:solidFill>
                <a:latin typeface="Lato" panose="020F0502020204030203" pitchFamily="34" charset="0"/>
              </a:rPr>
              <a:t> </a:t>
            </a:r>
            <a:r>
              <a:rPr lang="hr-HR" sz="2000" b="0" i="1" strike="noStrike" baseline="0" dirty="0" err="1">
                <a:solidFill>
                  <a:srgbClr val="7030A0"/>
                </a:solidFill>
                <a:latin typeface="Lato" panose="020F0502020204030203" pitchFamily="34" charset="0"/>
              </a:rPr>
              <a:t>in</a:t>
            </a:r>
            <a:r>
              <a:rPr lang="hr-HR" sz="2000" b="0" i="1" strike="noStrike" baseline="0" dirty="0">
                <a:solidFill>
                  <a:srgbClr val="7030A0"/>
                </a:solidFill>
                <a:latin typeface="Lato" panose="020F0502020204030203" pitchFamily="34" charset="0"/>
              </a:rPr>
              <a:t> front </a:t>
            </a:r>
            <a:r>
              <a:rPr lang="hr-HR" sz="2000" b="0" i="1" strike="noStrike" baseline="0" dirty="0" err="1">
                <a:solidFill>
                  <a:srgbClr val="7030A0"/>
                </a:solidFill>
                <a:latin typeface="Lato" panose="020F0502020204030203" pitchFamily="34" charset="0"/>
              </a:rPr>
              <a:t>of</a:t>
            </a:r>
            <a:r>
              <a:rPr lang="hr-HR" sz="2000" b="0" i="1" strike="noStrike" baseline="0" dirty="0">
                <a:solidFill>
                  <a:srgbClr val="7030A0"/>
                </a:solidFill>
                <a:latin typeface="Lato" panose="020F0502020204030203" pitchFamily="34" charset="0"/>
              </a:rPr>
              <a:t> a </a:t>
            </a:r>
            <a:r>
              <a:rPr lang="hr-HR" sz="2000" b="0" i="1" strike="noStrike" baseline="0" dirty="0" err="1">
                <a:solidFill>
                  <a:srgbClr val="7030A0"/>
                </a:solidFill>
                <a:latin typeface="Lato" panose="020F0502020204030203" pitchFamily="34" charset="0"/>
              </a:rPr>
              <a:t>lot</a:t>
            </a:r>
            <a:r>
              <a:rPr lang="hr-HR" sz="2000" b="0" i="1" strike="noStrike" baseline="0" dirty="0">
                <a:solidFill>
                  <a:srgbClr val="7030A0"/>
                </a:solidFill>
                <a:latin typeface="Lato" panose="020F0502020204030203" pitchFamily="34" charset="0"/>
              </a:rPr>
              <a:t> </a:t>
            </a:r>
            <a:r>
              <a:rPr lang="hr-HR" sz="2000" b="0" i="1" strike="noStrike" baseline="0" dirty="0" err="1">
                <a:solidFill>
                  <a:srgbClr val="7030A0"/>
                </a:solidFill>
                <a:latin typeface="Lato" panose="020F0502020204030203" pitchFamily="34" charset="0"/>
              </a:rPr>
              <a:t>of</a:t>
            </a:r>
            <a:r>
              <a:rPr lang="hr-HR" sz="2000" b="0" i="1" strike="noStrike" baseline="0" dirty="0">
                <a:solidFill>
                  <a:srgbClr val="7030A0"/>
                </a:solidFill>
                <a:latin typeface="Lato" panose="020F0502020204030203" pitchFamily="34" charset="0"/>
              </a:rPr>
              <a:t> </a:t>
            </a:r>
            <a:r>
              <a:rPr lang="hr-HR" sz="2000" b="0" i="1" strike="noStrike" baseline="0" dirty="0" err="1">
                <a:solidFill>
                  <a:srgbClr val="7030A0"/>
                </a:solidFill>
                <a:latin typeface="Lato" panose="020F0502020204030203" pitchFamily="34" charset="0"/>
              </a:rPr>
              <a:t>people</a:t>
            </a:r>
            <a:r>
              <a:rPr lang="hr-HR" sz="2000" b="0" i="1" strike="noStrike" baseline="0" dirty="0">
                <a:solidFill>
                  <a:srgbClr val="7030A0"/>
                </a:solidFill>
                <a:latin typeface="Lato" panose="020F0502020204030203" pitchFamily="34" charset="0"/>
              </a:rPr>
              <a:t>.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123769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CE6D71E5-BA84-400F-8A49-504BD03A9D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3024" y="268448"/>
            <a:ext cx="805343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37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Vidi izvornu sliku">
            <a:hlinkClick r:id="rId2"/>
            <a:extLst>
              <a:ext uri="{FF2B5EF4-FFF2-40B4-BE49-F238E27FC236}">
                <a16:creationId xmlns:a16="http://schemas.microsoft.com/office/drawing/2014/main" id="{7EB574C3-BBFC-4298-9349-DA1B4B4EE8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0627" y="1240084"/>
            <a:ext cx="3810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zervirano mjesto sadržaja 2">
            <a:extLst>
              <a:ext uri="{FF2B5EF4-FFF2-40B4-BE49-F238E27FC236}">
                <a16:creationId xmlns:a16="http://schemas.microsoft.com/office/drawing/2014/main" id="{8619A0A9-4971-4637-BA0B-39A4F5D24D27}"/>
              </a:ext>
            </a:extLst>
          </p:cNvPr>
          <p:cNvSpPr txBox="1">
            <a:spLocks/>
          </p:cNvSpPr>
          <p:nvPr/>
        </p:nvSpPr>
        <p:spPr>
          <a:xfrm>
            <a:off x="183419" y="2680364"/>
            <a:ext cx="11824416" cy="19050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PLAY AND LEARN</a:t>
            </a:r>
            <a:endParaRPr kumimoji="0" lang="hr-HR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lvl="0" indent="0" algn="ctr">
              <a:buNone/>
              <a:defRPr/>
            </a:pPr>
            <a:r>
              <a:rPr lang="en-US" sz="2000" dirty="0">
                <a:hlinkClick r:id="rId4"/>
              </a:rPr>
              <a:t>Lesson 9 Taking a break | Way to go 4 (e-sfera.hr)</a:t>
            </a:r>
            <a:endParaRPr kumimoji="0" lang="hr-HR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894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2D2B266D-3625-4584-A5C3-7D3F672CFF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463B99A-73EE-4FBB-B7C4-F9F9BCC25C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A5D2A5D1-BA0D-47D3-B051-DA7743C46E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219825"/>
          </a:xfrm>
          <a:custGeom>
            <a:avLst/>
            <a:gdLst>
              <a:gd name="connsiteX0" fmla="*/ 6789701 w 12192000"/>
              <a:gd name="connsiteY0" fmla="*/ 6151588 h 6219825"/>
              <a:gd name="connsiteX1" fmla="*/ 6788702 w 12192000"/>
              <a:gd name="connsiteY1" fmla="*/ 6151666 h 6219825"/>
              <a:gd name="connsiteX2" fmla="*/ 6788476 w 12192000"/>
              <a:gd name="connsiteY2" fmla="*/ 6152200 h 6219825"/>
              <a:gd name="connsiteX3" fmla="*/ 9834 w 12192000"/>
              <a:gd name="connsiteY3" fmla="*/ 0 h 6219825"/>
              <a:gd name="connsiteX4" fmla="*/ 12357 w 12192000"/>
              <a:gd name="connsiteY4" fmla="*/ 1 h 6219825"/>
              <a:gd name="connsiteX5" fmla="*/ 12192000 w 12192000"/>
              <a:gd name="connsiteY5" fmla="*/ 1 h 6219825"/>
              <a:gd name="connsiteX6" fmla="*/ 12192000 w 12192000"/>
              <a:gd name="connsiteY6" fmla="*/ 5105401 h 6219825"/>
              <a:gd name="connsiteX7" fmla="*/ 12191716 w 12192000"/>
              <a:gd name="connsiteY7" fmla="*/ 5105401 h 6219825"/>
              <a:gd name="connsiteX8" fmla="*/ 12192000 w 12192000"/>
              <a:gd name="connsiteY8" fmla="*/ 5256977 h 6219825"/>
              <a:gd name="connsiteX9" fmla="*/ 12061096 w 12192000"/>
              <a:gd name="connsiteY9" fmla="*/ 5296034 h 6219825"/>
              <a:gd name="connsiteX10" fmla="*/ 11676800 w 12192000"/>
              <a:gd name="connsiteY10" fmla="*/ 5399652 h 6219825"/>
              <a:gd name="connsiteX11" fmla="*/ 10425355 w 12192000"/>
              <a:gd name="connsiteY11" fmla="*/ 5683310 h 6219825"/>
              <a:gd name="connsiteX12" fmla="*/ 9424022 w 12192000"/>
              <a:gd name="connsiteY12" fmla="*/ 5858546 h 6219825"/>
              <a:gd name="connsiteX13" fmla="*/ 8458419 w 12192000"/>
              <a:gd name="connsiteY13" fmla="*/ 5992303 h 6219825"/>
              <a:gd name="connsiteX14" fmla="*/ 7715970 w 12192000"/>
              <a:gd name="connsiteY14" fmla="*/ 6072283 h 6219825"/>
              <a:gd name="connsiteX15" fmla="*/ 6951716 w 12192000"/>
              <a:gd name="connsiteY15" fmla="*/ 6138091 h 6219825"/>
              <a:gd name="connsiteX16" fmla="*/ 6936303 w 12192000"/>
              <a:gd name="connsiteY16" fmla="*/ 6140163 h 6219825"/>
              <a:gd name="connsiteX17" fmla="*/ 6790448 w 12192000"/>
              <a:gd name="connsiteY17" fmla="*/ 6151529 h 6219825"/>
              <a:gd name="connsiteX18" fmla="*/ 6799941 w 12192000"/>
              <a:gd name="connsiteY18" fmla="*/ 6153349 h 6219825"/>
              <a:gd name="connsiteX19" fmla="*/ 6835432 w 12192000"/>
              <a:gd name="connsiteY19" fmla="*/ 6151642 h 6219825"/>
              <a:gd name="connsiteX20" fmla="*/ 6884003 w 12192000"/>
              <a:gd name="connsiteY20" fmla="*/ 6148662 h 6219825"/>
              <a:gd name="connsiteX21" fmla="*/ 7578771 w 12192000"/>
              <a:gd name="connsiteY21" fmla="*/ 6116122 h 6219825"/>
              <a:gd name="connsiteX22" fmla="*/ 8623845 w 12192000"/>
              <a:gd name="connsiteY22" fmla="*/ 6029188 h 6219825"/>
              <a:gd name="connsiteX23" fmla="*/ 9479970 w 12192000"/>
              <a:gd name="connsiteY23" fmla="*/ 5925239 h 6219825"/>
              <a:gd name="connsiteX24" fmla="*/ 10629308 w 12192000"/>
              <a:gd name="connsiteY24" fmla="*/ 5731000 h 6219825"/>
              <a:gd name="connsiteX25" fmla="*/ 11998498 w 12192000"/>
              <a:gd name="connsiteY25" fmla="*/ 5404869 h 6219825"/>
              <a:gd name="connsiteX26" fmla="*/ 12192000 w 12192000"/>
              <a:gd name="connsiteY26" fmla="*/ 5347846 h 6219825"/>
              <a:gd name="connsiteX27" fmla="*/ 12192000 w 12192000"/>
              <a:gd name="connsiteY27" fmla="*/ 5402606 h 6219825"/>
              <a:gd name="connsiteX28" fmla="*/ 11829257 w 12192000"/>
              <a:gd name="connsiteY28" fmla="*/ 5507950 h 6219825"/>
              <a:gd name="connsiteX29" fmla="*/ 10939183 w 12192000"/>
              <a:gd name="connsiteY29" fmla="*/ 5722555 h 6219825"/>
              <a:gd name="connsiteX30" fmla="*/ 9985530 w 12192000"/>
              <a:gd name="connsiteY30" fmla="*/ 5902635 h 6219825"/>
              <a:gd name="connsiteX31" fmla="*/ 9186882 w 12192000"/>
              <a:gd name="connsiteY31" fmla="*/ 6018631 h 6219825"/>
              <a:gd name="connsiteX32" fmla="*/ 8578198 w 12192000"/>
              <a:gd name="connsiteY32" fmla="*/ 6088179 h 6219825"/>
              <a:gd name="connsiteX33" fmla="*/ 7864358 w 12192000"/>
              <a:gd name="connsiteY33" fmla="*/ 6149656 h 6219825"/>
              <a:gd name="connsiteX34" fmla="*/ 6935502 w 12192000"/>
              <a:gd name="connsiteY34" fmla="*/ 6201071 h 6219825"/>
              <a:gd name="connsiteX35" fmla="*/ 6477750 w 12192000"/>
              <a:gd name="connsiteY35" fmla="*/ 6214980 h 6219825"/>
              <a:gd name="connsiteX36" fmla="*/ 6362294 w 12192000"/>
              <a:gd name="connsiteY36" fmla="*/ 6219825 h 6219825"/>
              <a:gd name="connsiteX37" fmla="*/ 6057129 w 12192000"/>
              <a:gd name="connsiteY37" fmla="*/ 6219825 h 6219825"/>
              <a:gd name="connsiteX38" fmla="*/ 5977784 w 12192000"/>
              <a:gd name="connsiteY38" fmla="*/ 6215229 h 6219825"/>
              <a:gd name="connsiteX39" fmla="*/ 5265087 w 12192000"/>
              <a:gd name="connsiteY39" fmla="*/ 6178965 h 6219825"/>
              <a:gd name="connsiteX40" fmla="*/ 4346277 w 12192000"/>
              <a:gd name="connsiteY40" fmla="*/ 6116869 h 6219825"/>
              <a:gd name="connsiteX41" fmla="*/ 3373045 w 12192000"/>
              <a:gd name="connsiteY41" fmla="*/ 6018259 h 6219825"/>
              <a:gd name="connsiteX42" fmla="*/ 2362173 w 12192000"/>
              <a:gd name="connsiteY42" fmla="*/ 5899282 h 6219825"/>
              <a:gd name="connsiteX43" fmla="*/ 1233178 w 12192000"/>
              <a:gd name="connsiteY43" fmla="*/ 5726033 h 6219825"/>
              <a:gd name="connsiteX44" fmla="*/ 68500 w 12192000"/>
              <a:gd name="connsiteY44" fmla="*/ 5486226 h 6219825"/>
              <a:gd name="connsiteX45" fmla="*/ 0 w 12192000"/>
              <a:gd name="connsiteY45" fmla="*/ 5468863 h 6219825"/>
              <a:gd name="connsiteX46" fmla="*/ 0 w 12192000"/>
              <a:gd name="connsiteY46" fmla="*/ 5412351 h 6219825"/>
              <a:gd name="connsiteX47" fmla="*/ 72441 w 12192000"/>
              <a:gd name="connsiteY47" fmla="*/ 5431135 h 6219825"/>
              <a:gd name="connsiteX48" fmla="*/ 600716 w 12192000"/>
              <a:gd name="connsiteY48" fmla="*/ 5549555 h 6219825"/>
              <a:gd name="connsiteX49" fmla="*/ 1769512 w 12192000"/>
              <a:gd name="connsiteY49" fmla="*/ 5759811 h 6219825"/>
              <a:gd name="connsiteX50" fmla="*/ 2613554 w 12192000"/>
              <a:gd name="connsiteY50" fmla="*/ 5876802 h 6219825"/>
              <a:gd name="connsiteX51" fmla="*/ 2581134 w 12192000"/>
              <a:gd name="connsiteY51" fmla="*/ 5866867 h 6219825"/>
              <a:gd name="connsiteX52" fmla="*/ 1112635 w 12192000"/>
              <a:gd name="connsiteY52" fmla="*/ 5534031 h 6219825"/>
              <a:gd name="connsiteX53" fmla="*/ 420412 w 12192000"/>
              <a:gd name="connsiteY53" fmla="*/ 5334514 h 6219825"/>
              <a:gd name="connsiteX54" fmla="*/ 0 w 12192000"/>
              <a:gd name="connsiteY54" fmla="*/ 5195539 h 6219825"/>
              <a:gd name="connsiteX55" fmla="*/ 60 w 12192000"/>
              <a:gd name="connsiteY55" fmla="*/ 5105401 h 6219825"/>
              <a:gd name="connsiteX56" fmla="*/ 0 w 12192000"/>
              <a:gd name="connsiteY56" fmla="*/ 5105401 h 6219825"/>
              <a:gd name="connsiteX57" fmla="*/ 0 w 12192000"/>
              <a:gd name="connsiteY57" fmla="*/ 1 h 6219825"/>
              <a:gd name="connsiteX58" fmla="*/ 9834 w 12192000"/>
              <a:gd name="connsiteY58" fmla="*/ 1 h 6219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12192000" h="6219825">
                <a:moveTo>
                  <a:pt x="6789701" y="6151588"/>
                </a:moveTo>
                <a:lnTo>
                  <a:pt x="6788702" y="6151666"/>
                </a:lnTo>
                <a:cubicBezTo>
                  <a:pt x="6788627" y="6151844"/>
                  <a:pt x="6788551" y="6152022"/>
                  <a:pt x="6788476" y="6152200"/>
                </a:cubicBezTo>
                <a:close/>
                <a:moveTo>
                  <a:pt x="9834" y="0"/>
                </a:moveTo>
                <a:lnTo>
                  <a:pt x="12357" y="1"/>
                </a:lnTo>
                <a:lnTo>
                  <a:pt x="12192000" y="1"/>
                </a:lnTo>
                <a:lnTo>
                  <a:pt x="12192000" y="5105401"/>
                </a:lnTo>
                <a:lnTo>
                  <a:pt x="12191716" y="5105401"/>
                </a:lnTo>
                <a:lnTo>
                  <a:pt x="12192000" y="5256977"/>
                </a:lnTo>
                <a:lnTo>
                  <a:pt x="12061096" y="5296034"/>
                </a:lnTo>
                <a:cubicBezTo>
                  <a:pt x="11933500" y="5332263"/>
                  <a:pt x="11805390" y="5366806"/>
                  <a:pt x="11676800" y="5399652"/>
                </a:cubicBezTo>
                <a:cubicBezTo>
                  <a:pt x="11262789" y="5507204"/>
                  <a:pt x="10845343" y="5600846"/>
                  <a:pt x="10425355" y="5683310"/>
                </a:cubicBezTo>
                <a:cubicBezTo>
                  <a:pt x="10092810" y="5748549"/>
                  <a:pt x="9759033" y="5806970"/>
                  <a:pt x="9424022" y="5858546"/>
                </a:cubicBezTo>
                <a:cubicBezTo>
                  <a:pt x="9102997" y="5908224"/>
                  <a:pt x="8781133" y="5952809"/>
                  <a:pt x="8458419" y="5992303"/>
                </a:cubicBezTo>
                <a:cubicBezTo>
                  <a:pt x="8211360" y="6022481"/>
                  <a:pt x="7963792" y="6048065"/>
                  <a:pt x="7715970" y="6072283"/>
                </a:cubicBezTo>
                <a:lnTo>
                  <a:pt x="6951716" y="6138091"/>
                </a:lnTo>
                <a:lnTo>
                  <a:pt x="6936303" y="6140163"/>
                </a:lnTo>
                <a:lnTo>
                  <a:pt x="6790448" y="6151529"/>
                </a:lnTo>
                <a:lnTo>
                  <a:pt x="6799941" y="6153349"/>
                </a:lnTo>
                <a:cubicBezTo>
                  <a:pt x="6811623" y="6153816"/>
                  <a:pt x="6823734" y="6151642"/>
                  <a:pt x="6835432" y="6151642"/>
                </a:cubicBezTo>
                <a:cubicBezTo>
                  <a:pt x="6851580" y="6151642"/>
                  <a:pt x="6867729" y="6149034"/>
                  <a:pt x="6884003" y="6148662"/>
                </a:cubicBezTo>
                <a:cubicBezTo>
                  <a:pt x="7115805" y="6143198"/>
                  <a:pt x="7347351" y="6131026"/>
                  <a:pt x="7578771" y="6116122"/>
                </a:cubicBezTo>
                <a:cubicBezTo>
                  <a:pt x="7927552" y="6093644"/>
                  <a:pt x="8276080" y="6065453"/>
                  <a:pt x="8623845" y="6029188"/>
                </a:cubicBezTo>
                <a:cubicBezTo>
                  <a:pt x="8909939" y="5999878"/>
                  <a:pt x="9195310" y="5965228"/>
                  <a:pt x="9479970" y="5925239"/>
                </a:cubicBezTo>
                <a:cubicBezTo>
                  <a:pt x="9864901" y="5870842"/>
                  <a:pt x="10248014" y="5806101"/>
                  <a:pt x="10629308" y="5731000"/>
                </a:cubicBezTo>
                <a:cubicBezTo>
                  <a:pt x="11090114" y="5639842"/>
                  <a:pt x="11546975" y="5532291"/>
                  <a:pt x="11998498" y="5404869"/>
                </a:cubicBezTo>
                <a:lnTo>
                  <a:pt x="12192000" y="5347846"/>
                </a:lnTo>
                <a:lnTo>
                  <a:pt x="12192000" y="5402606"/>
                </a:lnTo>
                <a:lnTo>
                  <a:pt x="11829257" y="5507950"/>
                </a:lnTo>
                <a:cubicBezTo>
                  <a:pt x="11534769" y="5587680"/>
                  <a:pt x="11238120" y="5658596"/>
                  <a:pt x="10939183" y="5722555"/>
                </a:cubicBezTo>
                <a:cubicBezTo>
                  <a:pt x="10622824" y="5790365"/>
                  <a:pt x="10304941" y="5850387"/>
                  <a:pt x="9985530" y="5902635"/>
                </a:cubicBezTo>
                <a:cubicBezTo>
                  <a:pt x="9720036" y="5946102"/>
                  <a:pt x="9453814" y="5984764"/>
                  <a:pt x="9186882" y="6018631"/>
                </a:cubicBezTo>
                <a:cubicBezTo>
                  <a:pt x="8984197" y="6044216"/>
                  <a:pt x="8781514" y="6068309"/>
                  <a:pt x="8578198" y="6088179"/>
                </a:cubicBezTo>
                <a:lnTo>
                  <a:pt x="7864358" y="6149656"/>
                </a:lnTo>
                <a:cubicBezTo>
                  <a:pt x="7554994" y="6172009"/>
                  <a:pt x="7245502" y="6189895"/>
                  <a:pt x="6935502" y="6201071"/>
                </a:cubicBezTo>
                <a:lnTo>
                  <a:pt x="6477750" y="6214980"/>
                </a:lnTo>
                <a:cubicBezTo>
                  <a:pt x="6439195" y="6212895"/>
                  <a:pt x="6400529" y="6214521"/>
                  <a:pt x="6362294" y="6219825"/>
                </a:cubicBezTo>
                <a:lnTo>
                  <a:pt x="6057129" y="6219825"/>
                </a:lnTo>
                <a:lnTo>
                  <a:pt x="5977784" y="6215229"/>
                </a:lnTo>
                <a:lnTo>
                  <a:pt x="5265087" y="6178965"/>
                </a:lnTo>
                <a:cubicBezTo>
                  <a:pt x="4958267" y="6166544"/>
                  <a:pt x="4651826" y="6146055"/>
                  <a:pt x="4346277" y="6116869"/>
                </a:cubicBezTo>
                <a:lnTo>
                  <a:pt x="3373045" y="6018259"/>
                </a:lnTo>
                <a:cubicBezTo>
                  <a:pt x="3035412" y="5983982"/>
                  <a:pt x="2698456" y="5944327"/>
                  <a:pt x="2362173" y="5899282"/>
                </a:cubicBezTo>
                <a:cubicBezTo>
                  <a:pt x="1984692" y="5849108"/>
                  <a:pt x="1608364" y="5791358"/>
                  <a:pt x="1233178" y="5726033"/>
                </a:cubicBezTo>
                <a:cubicBezTo>
                  <a:pt x="842181" y="5657291"/>
                  <a:pt x="453758" y="5578770"/>
                  <a:pt x="68500" y="5486226"/>
                </a:cubicBezTo>
                <a:lnTo>
                  <a:pt x="0" y="5468863"/>
                </a:lnTo>
                <a:lnTo>
                  <a:pt x="0" y="5412351"/>
                </a:lnTo>
                <a:lnTo>
                  <a:pt x="72441" y="5431135"/>
                </a:lnTo>
                <a:cubicBezTo>
                  <a:pt x="247961" y="5473331"/>
                  <a:pt x="424164" y="5512608"/>
                  <a:pt x="600716" y="5549555"/>
                </a:cubicBezTo>
                <a:cubicBezTo>
                  <a:pt x="988279" y="5630403"/>
                  <a:pt x="1378133" y="5699330"/>
                  <a:pt x="1769512" y="5759811"/>
                </a:cubicBezTo>
                <a:cubicBezTo>
                  <a:pt x="2052426" y="5803406"/>
                  <a:pt x="2335725" y="5843519"/>
                  <a:pt x="2613554" y="5876802"/>
                </a:cubicBezTo>
                <a:cubicBezTo>
                  <a:pt x="2605544" y="5879410"/>
                  <a:pt x="2594611" y="5869350"/>
                  <a:pt x="2581134" y="5866867"/>
                </a:cubicBezTo>
                <a:cubicBezTo>
                  <a:pt x="2087178" y="5774877"/>
                  <a:pt x="1597684" y="5663937"/>
                  <a:pt x="1112635" y="5534031"/>
                </a:cubicBezTo>
                <a:cubicBezTo>
                  <a:pt x="880453" y="5471934"/>
                  <a:pt x="649713" y="5405428"/>
                  <a:pt x="420412" y="5334514"/>
                </a:cubicBezTo>
                <a:lnTo>
                  <a:pt x="0" y="5195539"/>
                </a:lnTo>
                <a:lnTo>
                  <a:pt x="60" y="5105401"/>
                </a:lnTo>
                <a:lnTo>
                  <a:pt x="0" y="5105401"/>
                </a:lnTo>
                <a:lnTo>
                  <a:pt x="0" y="1"/>
                </a:lnTo>
                <a:lnTo>
                  <a:pt x="9834" y="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Slika 2">
            <a:extLst>
              <a:ext uri="{FF2B5EF4-FFF2-40B4-BE49-F238E27FC236}">
                <a16:creationId xmlns:a16="http://schemas.microsoft.com/office/drawing/2014/main" id="{ADED5DD2-51DA-4F29-BB1D-73664D0A6C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000029"/>
            <a:ext cx="11658600" cy="3410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8566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lika 8">
            <a:extLst>
              <a:ext uri="{FF2B5EF4-FFF2-40B4-BE49-F238E27FC236}">
                <a16:creationId xmlns:a16="http://schemas.microsoft.com/office/drawing/2014/main" id="{63BCE6BD-6B9D-4F86-96A8-FF7303A8B2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269" y="0"/>
            <a:ext cx="11877772" cy="6858000"/>
          </a:xfrm>
          <a:prstGeom prst="rect">
            <a:avLst/>
          </a:prstGeom>
        </p:spPr>
      </p:pic>
      <p:sp>
        <p:nvSpPr>
          <p:cNvPr id="2" name="TekstniOkvir 1">
            <a:extLst>
              <a:ext uri="{FF2B5EF4-FFF2-40B4-BE49-F238E27FC236}">
                <a16:creationId xmlns:a16="http://schemas.microsoft.com/office/drawing/2014/main" id="{B037E09D-9AA1-4F16-B90A-1953410FC89C}"/>
              </a:ext>
            </a:extLst>
          </p:cNvPr>
          <p:cNvSpPr txBox="1"/>
          <p:nvPr/>
        </p:nvSpPr>
        <p:spPr>
          <a:xfrm>
            <a:off x="6260121" y="691663"/>
            <a:ext cx="31527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>
                <a:solidFill>
                  <a:srgbClr val="7030A0"/>
                </a:solidFill>
              </a:rPr>
              <a:t>   </a:t>
            </a:r>
            <a:r>
              <a:rPr lang="hr-HR" dirty="0" err="1">
                <a:solidFill>
                  <a:srgbClr val="7030A0"/>
                </a:solidFill>
              </a:rPr>
              <a:t>The</a:t>
            </a:r>
            <a:r>
              <a:rPr lang="hr-HR" dirty="0">
                <a:solidFill>
                  <a:srgbClr val="7030A0"/>
                </a:solidFill>
              </a:rPr>
              <a:t> United </a:t>
            </a:r>
            <a:r>
              <a:rPr lang="hr-HR" dirty="0" err="1">
                <a:solidFill>
                  <a:srgbClr val="7030A0"/>
                </a:solidFill>
              </a:rPr>
              <a:t>States</a:t>
            </a:r>
            <a:r>
              <a:rPr lang="hr-HR" dirty="0">
                <a:solidFill>
                  <a:srgbClr val="7030A0"/>
                </a:solidFill>
              </a:rPr>
              <a:t> </a:t>
            </a:r>
            <a:r>
              <a:rPr lang="hr-HR" dirty="0" err="1">
                <a:solidFill>
                  <a:srgbClr val="7030A0"/>
                </a:solidFill>
              </a:rPr>
              <a:t>of</a:t>
            </a:r>
            <a:r>
              <a:rPr lang="hr-HR" dirty="0">
                <a:solidFill>
                  <a:srgbClr val="7030A0"/>
                </a:solidFill>
              </a:rPr>
              <a:t> America</a:t>
            </a:r>
          </a:p>
        </p:txBody>
      </p:sp>
      <p:sp>
        <p:nvSpPr>
          <p:cNvPr id="4" name="TekstniOkvir 3">
            <a:extLst>
              <a:ext uri="{FF2B5EF4-FFF2-40B4-BE49-F238E27FC236}">
                <a16:creationId xmlns:a16="http://schemas.microsoft.com/office/drawing/2014/main" id="{CB880733-73AC-41A5-9669-38532B7DEA4D}"/>
              </a:ext>
            </a:extLst>
          </p:cNvPr>
          <p:cNvSpPr txBox="1"/>
          <p:nvPr/>
        </p:nvSpPr>
        <p:spPr>
          <a:xfrm>
            <a:off x="4091352" y="1060995"/>
            <a:ext cx="30128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>
                <a:solidFill>
                  <a:srgbClr val="7030A0"/>
                </a:solidFill>
              </a:rPr>
              <a:t>Paris </a:t>
            </a:r>
          </a:p>
        </p:txBody>
      </p:sp>
      <p:sp>
        <p:nvSpPr>
          <p:cNvPr id="5" name="TekstniOkvir 4">
            <a:extLst>
              <a:ext uri="{FF2B5EF4-FFF2-40B4-BE49-F238E27FC236}">
                <a16:creationId xmlns:a16="http://schemas.microsoft.com/office/drawing/2014/main" id="{567E7411-06FF-4E11-BCB5-B185CE681FC4}"/>
              </a:ext>
            </a:extLst>
          </p:cNvPr>
          <p:cNvSpPr txBox="1"/>
          <p:nvPr/>
        </p:nvSpPr>
        <p:spPr>
          <a:xfrm>
            <a:off x="6867624" y="1145968"/>
            <a:ext cx="30128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err="1">
                <a:solidFill>
                  <a:srgbClr val="7030A0"/>
                </a:solidFill>
              </a:rPr>
              <a:t>The</a:t>
            </a:r>
            <a:r>
              <a:rPr lang="hr-HR" dirty="0">
                <a:solidFill>
                  <a:srgbClr val="7030A0"/>
                </a:solidFill>
              </a:rPr>
              <a:t> Rocky Mountains </a:t>
            </a:r>
          </a:p>
        </p:txBody>
      </p:sp>
      <p:sp>
        <p:nvSpPr>
          <p:cNvPr id="6" name="TekstniOkvir 5">
            <a:extLst>
              <a:ext uri="{FF2B5EF4-FFF2-40B4-BE49-F238E27FC236}">
                <a16:creationId xmlns:a16="http://schemas.microsoft.com/office/drawing/2014/main" id="{A013382F-7FF0-47BB-973C-F499CFD0CCD6}"/>
              </a:ext>
            </a:extLst>
          </p:cNvPr>
          <p:cNvSpPr txBox="1"/>
          <p:nvPr/>
        </p:nvSpPr>
        <p:spPr>
          <a:xfrm>
            <a:off x="7424695" y="1988593"/>
            <a:ext cx="30128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err="1">
                <a:solidFill>
                  <a:srgbClr val="7030A0"/>
                </a:solidFill>
              </a:rPr>
              <a:t>Montana</a:t>
            </a:r>
            <a:r>
              <a:rPr lang="hr-HR" dirty="0">
                <a:solidFill>
                  <a:srgbClr val="7030A0"/>
                </a:solidFill>
              </a:rPr>
              <a:t> </a:t>
            </a:r>
            <a:r>
              <a:rPr lang="hr-HR" dirty="0" err="1">
                <a:solidFill>
                  <a:srgbClr val="7030A0"/>
                </a:solidFill>
              </a:rPr>
              <a:t>and</a:t>
            </a:r>
            <a:r>
              <a:rPr lang="hr-HR" dirty="0">
                <a:solidFill>
                  <a:srgbClr val="7030A0"/>
                </a:solidFill>
              </a:rPr>
              <a:t> Michigan </a:t>
            </a:r>
          </a:p>
        </p:txBody>
      </p:sp>
      <p:sp>
        <p:nvSpPr>
          <p:cNvPr id="7" name="TekstniOkvir 6">
            <a:extLst>
              <a:ext uri="{FF2B5EF4-FFF2-40B4-BE49-F238E27FC236}">
                <a16:creationId xmlns:a16="http://schemas.microsoft.com/office/drawing/2014/main" id="{193CFF0D-101C-489E-AD15-7339577C0E28}"/>
              </a:ext>
            </a:extLst>
          </p:cNvPr>
          <p:cNvSpPr txBox="1"/>
          <p:nvPr/>
        </p:nvSpPr>
        <p:spPr>
          <a:xfrm>
            <a:off x="4589583" y="2121990"/>
            <a:ext cx="30128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err="1">
                <a:solidFill>
                  <a:srgbClr val="7030A0"/>
                </a:solidFill>
              </a:rPr>
              <a:t>The</a:t>
            </a:r>
            <a:r>
              <a:rPr lang="hr-HR" dirty="0">
                <a:solidFill>
                  <a:srgbClr val="7030A0"/>
                </a:solidFill>
              </a:rPr>
              <a:t> Nile </a:t>
            </a:r>
          </a:p>
        </p:txBody>
      </p:sp>
      <p:sp>
        <p:nvSpPr>
          <p:cNvPr id="8" name="TekstniOkvir 7">
            <a:extLst>
              <a:ext uri="{FF2B5EF4-FFF2-40B4-BE49-F238E27FC236}">
                <a16:creationId xmlns:a16="http://schemas.microsoft.com/office/drawing/2014/main" id="{C6091AD7-06B0-4790-9DEF-933D61649230}"/>
              </a:ext>
            </a:extLst>
          </p:cNvPr>
          <p:cNvSpPr txBox="1"/>
          <p:nvPr/>
        </p:nvSpPr>
        <p:spPr>
          <a:xfrm>
            <a:off x="4103075" y="2479655"/>
            <a:ext cx="30128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err="1">
                <a:solidFill>
                  <a:srgbClr val="7030A0"/>
                </a:solidFill>
              </a:rPr>
              <a:t>Asia</a:t>
            </a:r>
            <a:r>
              <a:rPr lang="hr-HR" dirty="0">
                <a:solidFill>
                  <a:srgbClr val="7030A0"/>
                </a:solidFill>
              </a:rPr>
              <a:t> </a:t>
            </a:r>
          </a:p>
        </p:txBody>
      </p:sp>
      <p:sp>
        <p:nvSpPr>
          <p:cNvPr id="10" name="TekstniOkvir 9">
            <a:extLst>
              <a:ext uri="{FF2B5EF4-FFF2-40B4-BE49-F238E27FC236}">
                <a16:creationId xmlns:a16="http://schemas.microsoft.com/office/drawing/2014/main" id="{56822826-629E-409A-A8C3-B563FDE61E62}"/>
              </a:ext>
            </a:extLst>
          </p:cNvPr>
          <p:cNvSpPr txBox="1"/>
          <p:nvPr/>
        </p:nvSpPr>
        <p:spPr>
          <a:xfrm>
            <a:off x="7104185" y="2813874"/>
            <a:ext cx="30128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>
                <a:solidFill>
                  <a:srgbClr val="7030A0"/>
                </a:solidFill>
              </a:rPr>
              <a:t>Yellowstone </a:t>
            </a:r>
          </a:p>
        </p:txBody>
      </p:sp>
      <p:sp>
        <p:nvSpPr>
          <p:cNvPr id="11" name="TekstniOkvir 10">
            <a:extLst>
              <a:ext uri="{FF2B5EF4-FFF2-40B4-BE49-F238E27FC236}">
                <a16:creationId xmlns:a16="http://schemas.microsoft.com/office/drawing/2014/main" id="{FB36DD80-7037-4CC9-9F2C-C3B45D8EC84D}"/>
              </a:ext>
            </a:extLst>
          </p:cNvPr>
          <p:cNvSpPr txBox="1"/>
          <p:nvPr/>
        </p:nvSpPr>
        <p:spPr>
          <a:xfrm>
            <a:off x="6998675" y="3182985"/>
            <a:ext cx="30128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err="1">
                <a:solidFill>
                  <a:srgbClr val="7030A0"/>
                </a:solidFill>
              </a:rPr>
              <a:t>The</a:t>
            </a:r>
            <a:r>
              <a:rPr lang="hr-HR" dirty="0">
                <a:solidFill>
                  <a:srgbClr val="7030A0"/>
                </a:solidFill>
              </a:rPr>
              <a:t> Adriatic </a:t>
            </a:r>
            <a:r>
              <a:rPr lang="hr-HR" dirty="0" err="1">
                <a:solidFill>
                  <a:srgbClr val="7030A0"/>
                </a:solidFill>
              </a:rPr>
              <a:t>Sea</a:t>
            </a:r>
            <a:r>
              <a:rPr lang="hr-HR" dirty="0">
                <a:solidFill>
                  <a:srgbClr val="7030A0"/>
                </a:solidFill>
              </a:rPr>
              <a:t> </a:t>
            </a:r>
          </a:p>
        </p:txBody>
      </p:sp>
      <p:sp>
        <p:nvSpPr>
          <p:cNvPr id="12" name="TekstniOkvir 11">
            <a:extLst>
              <a:ext uri="{FF2B5EF4-FFF2-40B4-BE49-F238E27FC236}">
                <a16:creationId xmlns:a16="http://schemas.microsoft.com/office/drawing/2014/main" id="{E0E0B3F8-D9F1-409F-A745-EF3E28307528}"/>
              </a:ext>
            </a:extLst>
          </p:cNvPr>
          <p:cNvSpPr txBox="1"/>
          <p:nvPr/>
        </p:nvSpPr>
        <p:spPr>
          <a:xfrm>
            <a:off x="7602416" y="3540540"/>
            <a:ext cx="30128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err="1">
                <a:solidFill>
                  <a:srgbClr val="7030A0"/>
                </a:solidFill>
              </a:rPr>
              <a:t>The</a:t>
            </a:r>
            <a:r>
              <a:rPr lang="hr-HR" dirty="0">
                <a:solidFill>
                  <a:srgbClr val="7030A0"/>
                </a:solidFill>
              </a:rPr>
              <a:t> Indian Ocean </a:t>
            </a:r>
          </a:p>
        </p:txBody>
      </p:sp>
      <p:sp>
        <p:nvSpPr>
          <p:cNvPr id="13" name="TekstniOkvir 12">
            <a:extLst>
              <a:ext uri="{FF2B5EF4-FFF2-40B4-BE49-F238E27FC236}">
                <a16:creationId xmlns:a16="http://schemas.microsoft.com/office/drawing/2014/main" id="{E2B5C2CA-0878-4C76-9350-0B9A32CA6E3D}"/>
              </a:ext>
            </a:extLst>
          </p:cNvPr>
          <p:cNvSpPr txBox="1"/>
          <p:nvPr/>
        </p:nvSpPr>
        <p:spPr>
          <a:xfrm>
            <a:off x="5093676" y="3900614"/>
            <a:ext cx="30128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err="1">
                <a:solidFill>
                  <a:srgbClr val="7030A0"/>
                </a:solidFill>
              </a:rPr>
              <a:t>The</a:t>
            </a:r>
            <a:r>
              <a:rPr lang="hr-HR" dirty="0">
                <a:solidFill>
                  <a:srgbClr val="7030A0"/>
                </a:solidFill>
              </a:rPr>
              <a:t> Sahara </a:t>
            </a:r>
          </a:p>
        </p:txBody>
      </p:sp>
      <p:sp>
        <p:nvSpPr>
          <p:cNvPr id="14" name="TekstniOkvir 13">
            <a:extLst>
              <a:ext uri="{FF2B5EF4-FFF2-40B4-BE49-F238E27FC236}">
                <a16:creationId xmlns:a16="http://schemas.microsoft.com/office/drawing/2014/main" id="{F1C55001-7007-49D7-8555-4A700C964B4D}"/>
              </a:ext>
            </a:extLst>
          </p:cNvPr>
          <p:cNvSpPr txBox="1"/>
          <p:nvPr/>
        </p:nvSpPr>
        <p:spPr>
          <a:xfrm>
            <a:off x="7115908" y="4264139"/>
            <a:ext cx="30128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>
                <a:solidFill>
                  <a:srgbClr val="7030A0"/>
                </a:solidFill>
              </a:rPr>
              <a:t>Lake Superior </a:t>
            </a:r>
          </a:p>
        </p:txBody>
      </p:sp>
      <p:sp>
        <p:nvSpPr>
          <p:cNvPr id="15" name="TekstniOkvir 14">
            <a:extLst>
              <a:ext uri="{FF2B5EF4-FFF2-40B4-BE49-F238E27FC236}">
                <a16:creationId xmlns:a16="http://schemas.microsoft.com/office/drawing/2014/main" id="{EC7D20EC-24E3-4058-BC25-0654798A7ADF}"/>
              </a:ext>
            </a:extLst>
          </p:cNvPr>
          <p:cNvSpPr txBox="1"/>
          <p:nvPr/>
        </p:nvSpPr>
        <p:spPr>
          <a:xfrm>
            <a:off x="6084276" y="4612927"/>
            <a:ext cx="30128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>
                <a:solidFill>
                  <a:srgbClr val="7030A0"/>
                </a:solidFill>
              </a:rPr>
              <a:t> </a:t>
            </a:r>
            <a:r>
              <a:rPr lang="hr-HR" dirty="0" err="1">
                <a:solidFill>
                  <a:srgbClr val="7030A0"/>
                </a:solidFill>
              </a:rPr>
              <a:t>the</a:t>
            </a:r>
            <a:r>
              <a:rPr lang="hr-HR" dirty="0">
                <a:solidFill>
                  <a:srgbClr val="7030A0"/>
                </a:solidFill>
              </a:rPr>
              <a:t> Republic </a:t>
            </a:r>
            <a:r>
              <a:rPr lang="hr-HR" dirty="0" err="1">
                <a:solidFill>
                  <a:srgbClr val="7030A0"/>
                </a:solidFill>
              </a:rPr>
              <a:t>of</a:t>
            </a:r>
            <a:r>
              <a:rPr lang="hr-HR" dirty="0">
                <a:solidFill>
                  <a:srgbClr val="7030A0"/>
                </a:solidFill>
              </a:rPr>
              <a:t> Ireland</a:t>
            </a:r>
          </a:p>
        </p:txBody>
      </p:sp>
      <p:sp>
        <p:nvSpPr>
          <p:cNvPr id="16" name="TekstniOkvir 15">
            <a:extLst>
              <a:ext uri="{FF2B5EF4-FFF2-40B4-BE49-F238E27FC236}">
                <a16:creationId xmlns:a16="http://schemas.microsoft.com/office/drawing/2014/main" id="{BECB7F5A-062E-4904-BFB0-8A4FE5E156B0}"/>
              </a:ext>
            </a:extLst>
          </p:cNvPr>
          <p:cNvSpPr txBox="1"/>
          <p:nvPr/>
        </p:nvSpPr>
        <p:spPr>
          <a:xfrm>
            <a:off x="7104184" y="4970646"/>
            <a:ext cx="30128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err="1">
                <a:solidFill>
                  <a:srgbClr val="7030A0"/>
                </a:solidFill>
              </a:rPr>
              <a:t>The</a:t>
            </a:r>
            <a:r>
              <a:rPr lang="hr-HR" dirty="0">
                <a:solidFill>
                  <a:srgbClr val="7030A0"/>
                </a:solidFill>
              </a:rPr>
              <a:t> </a:t>
            </a:r>
            <a:r>
              <a:rPr lang="hr-HR" dirty="0" err="1">
                <a:solidFill>
                  <a:srgbClr val="7030A0"/>
                </a:solidFill>
              </a:rPr>
              <a:t>Thames</a:t>
            </a:r>
            <a:r>
              <a:rPr lang="hr-HR" dirty="0">
                <a:solidFill>
                  <a:srgbClr val="7030A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22426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6" grpId="0"/>
      <p:bldP spid="7" grpId="0"/>
      <p:bldP spid="8" grpId="0"/>
      <p:bldP spid="10" grpId="0"/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00F925C0-7C12-4F4E-AFE5-666DB2C733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07" y="1538023"/>
            <a:ext cx="12079386" cy="3781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8868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>
            <a:extLst>
              <a:ext uri="{FF2B5EF4-FFF2-40B4-BE49-F238E27FC236}">
                <a16:creationId xmlns:a16="http://schemas.microsoft.com/office/drawing/2014/main" id="{55A0C621-D7CC-4C7F-9589-749E70DFCA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627831" cy="6858000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8C01807F-0CAC-4399-8740-A360F93B66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4551" y="4383793"/>
            <a:ext cx="5317449" cy="2474207"/>
          </a:xfrm>
          <a:prstGeom prst="rect">
            <a:avLst/>
          </a:prstGeom>
        </p:spPr>
      </p:pic>
      <p:sp>
        <p:nvSpPr>
          <p:cNvPr id="4" name="TekstniOkvir 3">
            <a:extLst>
              <a:ext uri="{FF2B5EF4-FFF2-40B4-BE49-F238E27FC236}">
                <a16:creationId xmlns:a16="http://schemas.microsoft.com/office/drawing/2014/main" id="{6A3B8FA4-05B9-46F5-BC05-B0C9A9FAD58C}"/>
              </a:ext>
            </a:extLst>
          </p:cNvPr>
          <p:cNvSpPr txBox="1"/>
          <p:nvPr/>
        </p:nvSpPr>
        <p:spPr>
          <a:xfrm>
            <a:off x="1652952" y="3841836"/>
            <a:ext cx="4220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i="1" dirty="0">
                <a:solidFill>
                  <a:srgbClr val="7030A0"/>
                </a:solidFill>
              </a:rPr>
              <a:t>3</a:t>
            </a:r>
            <a:endParaRPr lang="hr-HR" dirty="0">
              <a:solidFill>
                <a:srgbClr val="7030A0"/>
              </a:solidFill>
            </a:endParaRPr>
          </a:p>
        </p:txBody>
      </p:sp>
      <p:sp>
        <p:nvSpPr>
          <p:cNvPr id="8" name="TekstniOkvir 7">
            <a:extLst>
              <a:ext uri="{FF2B5EF4-FFF2-40B4-BE49-F238E27FC236}">
                <a16:creationId xmlns:a16="http://schemas.microsoft.com/office/drawing/2014/main" id="{98D4FFC6-4849-4F2A-83FA-E62B2EFB437E}"/>
              </a:ext>
            </a:extLst>
          </p:cNvPr>
          <p:cNvSpPr txBox="1"/>
          <p:nvPr/>
        </p:nvSpPr>
        <p:spPr>
          <a:xfrm>
            <a:off x="6248398" y="4325178"/>
            <a:ext cx="4220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i="1" dirty="0">
                <a:solidFill>
                  <a:srgbClr val="7030A0"/>
                </a:solidFill>
              </a:rPr>
              <a:t>2</a:t>
            </a:r>
            <a:r>
              <a:rPr lang="hr-HR" dirty="0">
                <a:solidFill>
                  <a:srgbClr val="7030A0"/>
                </a:solidFill>
              </a:rPr>
              <a:t> </a:t>
            </a:r>
          </a:p>
        </p:txBody>
      </p:sp>
      <p:sp>
        <p:nvSpPr>
          <p:cNvPr id="9" name="TekstniOkvir 8">
            <a:extLst>
              <a:ext uri="{FF2B5EF4-FFF2-40B4-BE49-F238E27FC236}">
                <a16:creationId xmlns:a16="http://schemas.microsoft.com/office/drawing/2014/main" id="{F35674C2-D085-46CD-85DE-6B5B055A08E6}"/>
              </a:ext>
            </a:extLst>
          </p:cNvPr>
          <p:cNvSpPr txBox="1"/>
          <p:nvPr/>
        </p:nvSpPr>
        <p:spPr>
          <a:xfrm>
            <a:off x="6705599" y="2610913"/>
            <a:ext cx="4220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i="1" dirty="0">
                <a:solidFill>
                  <a:srgbClr val="7030A0"/>
                </a:solidFill>
              </a:rPr>
              <a:t>1</a:t>
            </a:r>
            <a:r>
              <a:rPr lang="hr-HR" dirty="0">
                <a:solidFill>
                  <a:srgbClr val="7030A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11524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ABA8EA15-27A2-4D6A-9DF2-BD4D6B577E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59503"/>
            <a:ext cx="12192000" cy="3738993"/>
          </a:xfrm>
          <a:prstGeom prst="rect">
            <a:avLst/>
          </a:prstGeom>
        </p:spPr>
      </p:pic>
      <p:sp>
        <p:nvSpPr>
          <p:cNvPr id="4" name="TekstniOkvir 3">
            <a:extLst>
              <a:ext uri="{FF2B5EF4-FFF2-40B4-BE49-F238E27FC236}">
                <a16:creationId xmlns:a16="http://schemas.microsoft.com/office/drawing/2014/main" id="{B4F49F42-C93B-465F-889A-F8CAA565DCEB}"/>
              </a:ext>
            </a:extLst>
          </p:cNvPr>
          <p:cNvSpPr txBox="1"/>
          <p:nvPr/>
        </p:nvSpPr>
        <p:spPr>
          <a:xfrm>
            <a:off x="8217874" y="2602584"/>
            <a:ext cx="7033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>
                <a:solidFill>
                  <a:srgbClr val="7030A0"/>
                </a:solidFill>
              </a:rPr>
              <a:t>T </a:t>
            </a:r>
            <a:endParaRPr lang="hr-HR" dirty="0">
              <a:solidFill>
                <a:srgbClr val="7030A0"/>
              </a:solidFill>
            </a:endParaRPr>
          </a:p>
        </p:txBody>
      </p:sp>
      <p:sp>
        <p:nvSpPr>
          <p:cNvPr id="7" name="TekstniOkvir 6">
            <a:extLst>
              <a:ext uri="{FF2B5EF4-FFF2-40B4-BE49-F238E27FC236}">
                <a16:creationId xmlns:a16="http://schemas.microsoft.com/office/drawing/2014/main" id="{6D802617-C40B-40F5-B121-1B5480EF4EED}"/>
              </a:ext>
            </a:extLst>
          </p:cNvPr>
          <p:cNvSpPr txBox="1"/>
          <p:nvPr/>
        </p:nvSpPr>
        <p:spPr>
          <a:xfrm>
            <a:off x="4630611" y="4908302"/>
            <a:ext cx="7033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>
                <a:solidFill>
                  <a:srgbClr val="7030A0"/>
                </a:solidFill>
              </a:rPr>
              <a:t>F</a:t>
            </a:r>
            <a:r>
              <a:rPr lang="hr-HR" dirty="0">
                <a:solidFill>
                  <a:srgbClr val="7030A0"/>
                </a:solidFill>
              </a:rPr>
              <a:t> </a:t>
            </a:r>
          </a:p>
        </p:txBody>
      </p:sp>
      <p:sp>
        <p:nvSpPr>
          <p:cNvPr id="8" name="TekstniOkvir 7">
            <a:extLst>
              <a:ext uri="{FF2B5EF4-FFF2-40B4-BE49-F238E27FC236}">
                <a16:creationId xmlns:a16="http://schemas.microsoft.com/office/drawing/2014/main" id="{AA8574F3-0EA1-447A-BE32-7B4EB3EF33A2}"/>
              </a:ext>
            </a:extLst>
          </p:cNvPr>
          <p:cNvSpPr txBox="1"/>
          <p:nvPr/>
        </p:nvSpPr>
        <p:spPr>
          <a:xfrm>
            <a:off x="7743085" y="4457561"/>
            <a:ext cx="7033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>
                <a:solidFill>
                  <a:srgbClr val="7030A0"/>
                </a:solidFill>
              </a:rPr>
              <a:t>T</a:t>
            </a:r>
            <a:r>
              <a:rPr lang="hr-HR" dirty="0">
                <a:solidFill>
                  <a:srgbClr val="7030A0"/>
                </a:solidFill>
              </a:rPr>
              <a:t> </a:t>
            </a:r>
          </a:p>
        </p:txBody>
      </p:sp>
      <p:sp>
        <p:nvSpPr>
          <p:cNvPr id="9" name="TekstniOkvir 8">
            <a:extLst>
              <a:ext uri="{FF2B5EF4-FFF2-40B4-BE49-F238E27FC236}">
                <a16:creationId xmlns:a16="http://schemas.microsoft.com/office/drawing/2014/main" id="{E9A145A7-9DDC-4605-995D-F467A814B1B5}"/>
              </a:ext>
            </a:extLst>
          </p:cNvPr>
          <p:cNvSpPr txBox="1"/>
          <p:nvPr/>
        </p:nvSpPr>
        <p:spPr>
          <a:xfrm>
            <a:off x="7391391" y="3984173"/>
            <a:ext cx="7033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>
                <a:solidFill>
                  <a:srgbClr val="7030A0"/>
                </a:solidFill>
              </a:rPr>
              <a:t>T</a:t>
            </a:r>
            <a:r>
              <a:rPr lang="hr-HR" dirty="0">
                <a:solidFill>
                  <a:srgbClr val="7030A0"/>
                </a:solidFill>
              </a:rPr>
              <a:t> </a:t>
            </a:r>
          </a:p>
        </p:txBody>
      </p:sp>
      <p:sp>
        <p:nvSpPr>
          <p:cNvPr id="10" name="TekstniOkvir 9">
            <a:extLst>
              <a:ext uri="{FF2B5EF4-FFF2-40B4-BE49-F238E27FC236}">
                <a16:creationId xmlns:a16="http://schemas.microsoft.com/office/drawing/2014/main" id="{ADEB11D0-3706-44E3-B35A-4BE947A4BF2D}"/>
              </a:ext>
            </a:extLst>
          </p:cNvPr>
          <p:cNvSpPr txBox="1"/>
          <p:nvPr/>
        </p:nvSpPr>
        <p:spPr>
          <a:xfrm>
            <a:off x="4700947" y="3545431"/>
            <a:ext cx="7033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>
                <a:solidFill>
                  <a:srgbClr val="7030A0"/>
                </a:solidFill>
              </a:rPr>
              <a:t>F</a:t>
            </a:r>
            <a:r>
              <a:rPr lang="hr-HR" dirty="0">
                <a:solidFill>
                  <a:srgbClr val="7030A0"/>
                </a:solidFill>
              </a:rPr>
              <a:t> </a:t>
            </a:r>
          </a:p>
        </p:txBody>
      </p:sp>
      <p:sp>
        <p:nvSpPr>
          <p:cNvPr id="11" name="TekstniOkvir 10">
            <a:extLst>
              <a:ext uri="{FF2B5EF4-FFF2-40B4-BE49-F238E27FC236}">
                <a16:creationId xmlns:a16="http://schemas.microsoft.com/office/drawing/2014/main" id="{016D7F29-964E-43B6-BC2A-2D2892400662}"/>
              </a:ext>
            </a:extLst>
          </p:cNvPr>
          <p:cNvSpPr txBox="1"/>
          <p:nvPr/>
        </p:nvSpPr>
        <p:spPr>
          <a:xfrm>
            <a:off x="4736113" y="3064249"/>
            <a:ext cx="7033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>
                <a:solidFill>
                  <a:srgbClr val="7030A0"/>
                </a:solidFill>
              </a:rPr>
              <a:t>F</a:t>
            </a:r>
            <a:r>
              <a:rPr lang="hr-HR" dirty="0">
                <a:solidFill>
                  <a:srgbClr val="7030A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25988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8" grpId="0"/>
      <p:bldP spid="9" grpId="0"/>
      <p:bldP spid="10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4166A520-9A83-4038-9561-1275ED8E166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45"/>
          <a:stretch/>
        </p:blipFill>
        <p:spPr>
          <a:xfrm>
            <a:off x="292230" y="1276964"/>
            <a:ext cx="11708092" cy="5183469"/>
          </a:xfrm>
          <a:prstGeom prst="rect">
            <a:avLst/>
          </a:prstGeom>
        </p:spPr>
      </p:pic>
      <p:sp>
        <p:nvSpPr>
          <p:cNvPr id="4" name="TekstniOkvir 3">
            <a:extLst>
              <a:ext uri="{FF2B5EF4-FFF2-40B4-BE49-F238E27FC236}">
                <a16:creationId xmlns:a16="http://schemas.microsoft.com/office/drawing/2014/main" id="{5B269F64-1DE7-4D5D-87DF-055289B6125C}"/>
              </a:ext>
            </a:extLst>
          </p:cNvPr>
          <p:cNvSpPr txBox="1"/>
          <p:nvPr/>
        </p:nvSpPr>
        <p:spPr>
          <a:xfrm>
            <a:off x="7115905" y="2567929"/>
            <a:ext cx="24119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>
                <a:solidFill>
                  <a:srgbClr val="7030A0"/>
                </a:solidFill>
              </a:rPr>
              <a:t>o l u n t e </a:t>
            </a:r>
            <a:r>
              <a:rPr lang="hr-HR" sz="2400" dirty="0" err="1">
                <a:solidFill>
                  <a:srgbClr val="7030A0"/>
                </a:solidFill>
              </a:rPr>
              <a:t>e</a:t>
            </a:r>
            <a:r>
              <a:rPr lang="hr-HR" sz="2400" dirty="0">
                <a:solidFill>
                  <a:srgbClr val="7030A0"/>
                </a:solidFill>
              </a:rPr>
              <a:t> r</a:t>
            </a:r>
            <a:endParaRPr lang="hr-HR" dirty="0">
              <a:solidFill>
                <a:srgbClr val="7030A0"/>
              </a:solidFill>
            </a:endParaRPr>
          </a:p>
        </p:txBody>
      </p:sp>
      <p:sp>
        <p:nvSpPr>
          <p:cNvPr id="5" name="TekstniOkvir 4">
            <a:extLst>
              <a:ext uri="{FF2B5EF4-FFF2-40B4-BE49-F238E27FC236}">
                <a16:creationId xmlns:a16="http://schemas.microsoft.com/office/drawing/2014/main" id="{2DDB29E6-9E6B-4315-8695-44300A5F82E0}"/>
              </a:ext>
            </a:extLst>
          </p:cNvPr>
          <p:cNvSpPr txBox="1"/>
          <p:nvPr/>
        </p:nvSpPr>
        <p:spPr>
          <a:xfrm>
            <a:off x="7211860" y="3108617"/>
            <a:ext cx="24119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>
                <a:solidFill>
                  <a:srgbClr val="7030A0"/>
                </a:solidFill>
              </a:rPr>
              <a:t> i l d  l  i  f e  </a:t>
            </a:r>
            <a:endParaRPr lang="hr-HR" dirty="0">
              <a:solidFill>
                <a:srgbClr val="7030A0"/>
              </a:solidFill>
            </a:endParaRPr>
          </a:p>
        </p:txBody>
      </p:sp>
      <p:sp>
        <p:nvSpPr>
          <p:cNvPr id="6" name="TekstniOkvir 5">
            <a:extLst>
              <a:ext uri="{FF2B5EF4-FFF2-40B4-BE49-F238E27FC236}">
                <a16:creationId xmlns:a16="http://schemas.microsoft.com/office/drawing/2014/main" id="{E8614EF1-B6FB-4ADB-A6AD-60A597E0CCFA}"/>
              </a:ext>
            </a:extLst>
          </p:cNvPr>
          <p:cNvSpPr txBox="1"/>
          <p:nvPr/>
        </p:nvSpPr>
        <p:spPr>
          <a:xfrm>
            <a:off x="7059459" y="3637867"/>
            <a:ext cx="24119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>
                <a:solidFill>
                  <a:srgbClr val="7030A0"/>
                </a:solidFill>
              </a:rPr>
              <a:t> r a c k  i n g</a:t>
            </a:r>
            <a:endParaRPr lang="hr-HR" dirty="0">
              <a:solidFill>
                <a:srgbClr val="7030A0"/>
              </a:solidFill>
            </a:endParaRPr>
          </a:p>
        </p:txBody>
      </p:sp>
      <p:sp>
        <p:nvSpPr>
          <p:cNvPr id="7" name="TekstniOkvir 6">
            <a:extLst>
              <a:ext uri="{FF2B5EF4-FFF2-40B4-BE49-F238E27FC236}">
                <a16:creationId xmlns:a16="http://schemas.microsoft.com/office/drawing/2014/main" id="{DB0969A8-617D-4CA7-BB18-2C50442E4C9B}"/>
              </a:ext>
            </a:extLst>
          </p:cNvPr>
          <p:cNvSpPr txBox="1"/>
          <p:nvPr/>
        </p:nvSpPr>
        <p:spPr>
          <a:xfrm>
            <a:off x="7070749" y="4167266"/>
            <a:ext cx="24119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>
                <a:solidFill>
                  <a:srgbClr val="7030A0"/>
                </a:solidFill>
              </a:rPr>
              <a:t> o a c h </a:t>
            </a:r>
            <a:endParaRPr lang="hr-HR" dirty="0">
              <a:solidFill>
                <a:srgbClr val="7030A0"/>
              </a:solidFill>
            </a:endParaRPr>
          </a:p>
        </p:txBody>
      </p:sp>
      <p:sp>
        <p:nvSpPr>
          <p:cNvPr id="8" name="TekstniOkvir 7">
            <a:extLst>
              <a:ext uri="{FF2B5EF4-FFF2-40B4-BE49-F238E27FC236}">
                <a16:creationId xmlns:a16="http://schemas.microsoft.com/office/drawing/2014/main" id="{1F2B047A-C373-40AA-AE69-7BBD30D7FD88}"/>
              </a:ext>
            </a:extLst>
          </p:cNvPr>
          <p:cNvSpPr txBox="1"/>
          <p:nvPr/>
        </p:nvSpPr>
        <p:spPr>
          <a:xfrm>
            <a:off x="7036881" y="4696665"/>
            <a:ext cx="12491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>
                <a:solidFill>
                  <a:srgbClr val="7030A0"/>
                </a:solidFill>
              </a:rPr>
              <a:t> e t u r n</a:t>
            </a:r>
            <a:endParaRPr lang="hr-HR" dirty="0">
              <a:solidFill>
                <a:srgbClr val="7030A0"/>
              </a:solidFill>
            </a:endParaRPr>
          </a:p>
        </p:txBody>
      </p:sp>
      <p:sp>
        <p:nvSpPr>
          <p:cNvPr id="9" name="TekstniOkvir 8">
            <a:extLst>
              <a:ext uri="{FF2B5EF4-FFF2-40B4-BE49-F238E27FC236}">
                <a16:creationId xmlns:a16="http://schemas.microsoft.com/office/drawing/2014/main" id="{AE076C9E-54C3-4722-89A9-25A9A034137A}"/>
              </a:ext>
            </a:extLst>
          </p:cNvPr>
          <p:cNvSpPr txBox="1"/>
          <p:nvPr/>
        </p:nvSpPr>
        <p:spPr>
          <a:xfrm>
            <a:off x="8429107" y="4690328"/>
            <a:ext cx="12491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>
                <a:solidFill>
                  <a:srgbClr val="7030A0"/>
                </a:solidFill>
              </a:rPr>
              <a:t>  i c k e t</a:t>
            </a:r>
            <a:endParaRPr lang="hr-HR" dirty="0">
              <a:solidFill>
                <a:srgbClr val="7030A0"/>
              </a:solidFill>
            </a:endParaRPr>
          </a:p>
        </p:txBody>
      </p:sp>
      <p:sp>
        <p:nvSpPr>
          <p:cNvPr id="10" name="TekstniOkvir 9">
            <a:extLst>
              <a:ext uri="{FF2B5EF4-FFF2-40B4-BE49-F238E27FC236}">
                <a16:creationId xmlns:a16="http://schemas.microsoft.com/office/drawing/2014/main" id="{BB8E786A-4FCA-44A9-A442-326571F6626B}"/>
              </a:ext>
            </a:extLst>
          </p:cNvPr>
          <p:cNvSpPr txBox="1"/>
          <p:nvPr/>
        </p:nvSpPr>
        <p:spPr>
          <a:xfrm>
            <a:off x="7050120" y="5237204"/>
            <a:ext cx="14842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>
                <a:solidFill>
                  <a:srgbClr val="7030A0"/>
                </a:solidFill>
              </a:rPr>
              <a:t> p e c  i a l</a:t>
            </a:r>
            <a:endParaRPr lang="hr-HR" dirty="0">
              <a:solidFill>
                <a:srgbClr val="7030A0"/>
              </a:solidFill>
            </a:endParaRPr>
          </a:p>
        </p:txBody>
      </p:sp>
      <p:sp>
        <p:nvSpPr>
          <p:cNvPr id="11" name="TekstniOkvir 10">
            <a:extLst>
              <a:ext uri="{FF2B5EF4-FFF2-40B4-BE49-F238E27FC236}">
                <a16:creationId xmlns:a16="http://schemas.microsoft.com/office/drawing/2014/main" id="{206FF7CD-3C35-49C2-B5A1-A0EA2F30AD5D}"/>
              </a:ext>
            </a:extLst>
          </p:cNvPr>
          <p:cNvSpPr txBox="1"/>
          <p:nvPr/>
        </p:nvSpPr>
        <p:spPr>
          <a:xfrm>
            <a:off x="8715021" y="5247257"/>
            <a:ext cx="12491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>
                <a:solidFill>
                  <a:srgbClr val="7030A0"/>
                </a:solidFill>
              </a:rPr>
              <a:t> f  </a:t>
            </a:r>
            <a:r>
              <a:rPr lang="hr-HR" sz="2400" dirty="0" err="1">
                <a:solidFill>
                  <a:srgbClr val="7030A0"/>
                </a:solidFill>
              </a:rPr>
              <a:t>f</a:t>
            </a:r>
            <a:r>
              <a:rPr lang="hr-HR" sz="2400" dirty="0">
                <a:solidFill>
                  <a:srgbClr val="7030A0"/>
                </a:solidFill>
              </a:rPr>
              <a:t> e r</a:t>
            </a:r>
            <a:endParaRPr lang="hr-HR" dirty="0">
              <a:solidFill>
                <a:srgbClr val="7030A0"/>
              </a:solidFill>
            </a:endParaRPr>
          </a:p>
        </p:txBody>
      </p:sp>
      <p:sp>
        <p:nvSpPr>
          <p:cNvPr id="13" name="TekstniOkvir 12">
            <a:extLst>
              <a:ext uri="{FF2B5EF4-FFF2-40B4-BE49-F238E27FC236}">
                <a16:creationId xmlns:a16="http://schemas.microsoft.com/office/drawing/2014/main" id="{4E78D370-613A-4F2C-BB58-CECD9AA2751F}"/>
              </a:ext>
            </a:extLst>
          </p:cNvPr>
          <p:cNvSpPr txBox="1"/>
          <p:nvPr/>
        </p:nvSpPr>
        <p:spPr>
          <a:xfrm>
            <a:off x="7070749" y="5766603"/>
            <a:ext cx="14842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>
                <a:solidFill>
                  <a:srgbClr val="7030A0"/>
                </a:solidFill>
              </a:rPr>
              <a:t> a c k a g e</a:t>
            </a:r>
            <a:endParaRPr lang="hr-HR" dirty="0">
              <a:solidFill>
                <a:srgbClr val="7030A0"/>
              </a:solidFill>
            </a:endParaRPr>
          </a:p>
        </p:txBody>
      </p:sp>
      <p:sp>
        <p:nvSpPr>
          <p:cNvPr id="14" name="TekstniOkvir 13">
            <a:extLst>
              <a:ext uri="{FF2B5EF4-FFF2-40B4-BE49-F238E27FC236}">
                <a16:creationId xmlns:a16="http://schemas.microsoft.com/office/drawing/2014/main" id="{9104BF53-A5BF-4172-9DA3-F180CE87FC0F}"/>
              </a:ext>
            </a:extLst>
          </p:cNvPr>
          <p:cNvSpPr txBox="1"/>
          <p:nvPr/>
        </p:nvSpPr>
        <p:spPr>
          <a:xfrm>
            <a:off x="8686799" y="5767933"/>
            <a:ext cx="14842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>
                <a:solidFill>
                  <a:srgbClr val="7030A0"/>
                </a:solidFill>
              </a:rPr>
              <a:t> o u r</a:t>
            </a:r>
            <a:endParaRPr lang="hr-HR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2085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3" grpId="0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C0CE0361-52C4-4199-84E8-20E0AC2D21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6017" y="242598"/>
            <a:ext cx="7363853" cy="971686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0C547C97-2CB4-41A1-8AF8-B532BF815C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4910" y="1320299"/>
            <a:ext cx="9442175" cy="1542839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4DFBBED8-9A5B-474D-980A-41A46591AD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7512" y="2863138"/>
            <a:ext cx="9816970" cy="3003431"/>
          </a:xfrm>
          <a:prstGeom prst="rect">
            <a:avLst/>
          </a:prstGeom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id="{1AFEEF7E-F528-4C3D-8299-2FD8096F65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56727" y="5866569"/>
            <a:ext cx="8878539" cy="933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891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2481</TotalTime>
  <Words>286</Words>
  <Application>Microsoft Office PowerPoint</Application>
  <PresentationFormat>Widescreen</PresentationFormat>
  <Paragraphs>110</Paragraphs>
  <Slides>25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0" baseType="lpstr">
      <vt:lpstr>Arial</vt:lpstr>
      <vt:lpstr>Calibri</vt:lpstr>
      <vt:lpstr>Calibri Light</vt:lpstr>
      <vt:lpstr>Lato</vt:lpstr>
      <vt:lpstr>Tema sustava Office</vt:lpstr>
      <vt:lpstr>Unit 3: Lesson 9  Taking a break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ZVONKA IVKOVIĆ</dc:creator>
  <cp:lastModifiedBy>Sanja Ivoš</cp:lastModifiedBy>
  <cp:revision>297</cp:revision>
  <dcterms:created xsi:type="dcterms:W3CDTF">2021-09-01T06:25:32Z</dcterms:created>
  <dcterms:modified xsi:type="dcterms:W3CDTF">2022-11-14T13:48:03Z</dcterms:modified>
</cp:coreProperties>
</file>